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B7D00-2307-4713-B45B-D66EC5A153B6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074278E-9C85-4C24-A7C1-4677463281A5}">
      <dgm:prSet/>
      <dgm:spPr/>
      <dgm:t>
        <a:bodyPr/>
        <a:lstStyle/>
        <a:p>
          <a:r>
            <a:rPr lang="en-US" b="0" i="0"/>
            <a:t>Algorithms</a:t>
          </a:r>
          <a:endParaRPr lang="en-US"/>
        </a:p>
      </dgm:t>
    </dgm:pt>
    <dgm:pt modelId="{B593CF88-32EB-4A15-ADBF-2B1B8C0ADFCA}" type="parTrans" cxnId="{D0EC233A-481D-4FB7-8832-B73647F89232}">
      <dgm:prSet/>
      <dgm:spPr/>
      <dgm:t>
        <a:bodyPr/>
        <a:lstStyle/>
        <a:p>
          <a:endParaRPr lang="en-US"/>
        </a:p>
      </dgm:t>
    </dgm:pt>
    <dgm:pt modelId="{C3375B00-B5B7-47FD-B80F-3BA59D177074}" type="sibTrans" cxnId="{D0EC233A-481D-4FB7-8832-B73647F89232}">
      <dgm:prSet/>
      <dgm:spPr/>
      <dgm:t>
        <a:bodyPr/>
        <a:lstStyle/>
        <a:p>
          <a:endParaRPr lang="en-US"/>
        </a:p>
      </dgm:t>
    </dgm:pt>
    <dgm:pt modelId="{72A52BDD-15FB-4F6E-8F32-FAF8787FC669}">
      <dgm:prSet/>
      <dgm:spPr/>
      <dgm:t>
        <a:bodyPr/>
        <a:lstStyle/>
        <a:p>
          <a:r>
            <a:rPr lang="en-US" b="0" i="0"/>
            <a:t>Non-personalized</a:t>
          </a:r>
          <a:endParaRPr lang="en-US"/>
        </a:p>
      </dgm:t>
    </dgm:pt>
    <dgm:pt modelId="{E0741B10-4FF1-4279-9DDA-ED70217A7F23}" type="parTrans" cxnId="{CDE0CE39-8501-44E4-87C7-B73E20BA1B73}">
      <dgm:prSet/>
      <dgm:spPr/>
      <dgm:t>
        <a:bodyPr/>
        <a:lstStyle/>
        <a:p>
          <a:endParaRPr lang="en-US"/>
        </a:p>
      </dgm:t>
    </dgm:pt>
    <dgm:pt modelId="{349D4D50-FC54-42DB-B379-DA26188D1527}" type="sibTrans" cxnId="{CDE0CE39-8501-44E4-87C7-B73E20BA1B73}">
      <dgm:prSet/>
      <dgm:spPr/>
      <dgm:t>
        <a:bodyPr/>
        <a:lstStyle/>
        <a:p>
          <a:endParaRPr lang="en-US"/>
        </a:p>
      </dgm:t>
    </dgm:pt>
    <dgm:pt modelId="{1C723AD1-F22C-4116-AF62-FEE4060B1D31}">
      <dgm:prSet/>
      <dgm:spPr/>
      <dgm:t>
        <a:bodyPr/>
        <a:lstStyle/>
        <a:p>
          <a:r>
            <a:rPr lang="en-US" b="0" i="0"/>
            <a:t>Personalized</a:t>
          </a:r>
          <a:endParaRPr lang="en-US"/>
        </a:p>
      </dgm:t>
    </dgm:pt>
    <dgm:pt modelId="{B524E73C-9420-47A5-A43F-F6F0590A5834}" type="parTrans" cxnId="{7562898D-7212-415F-AE7A-0824A5940753}">
      <dgm:prSet/>
      <dgm:spPr/>
      <dgm:t>
        <a:bodyPr/>
        <a:lstStyle/>
        <a:p>
          <a:endParaRPr lang="en-US"/>
        </a:p>
      </dgm:t>
    </dgm:pt>
    <dgm:pt modelId="{15998E4B-F887-4538-AAC9-728143C7B22F}" type="sibTrans" cxnId="{7562898D-7212-415F-AE7A-0824A5940753}">
      <dgm:prSet/>
      <dgm:spPr/>
      <dgm:t>
        <a:bodyPr/>
        <a:lstStyle/>
        <a:p>
          <a:endParaRPr lang="en-US"/>
        </a:p>
      </dgm:t>
    </dgm:pt>
    <dgm:pt modelId="{AB56413E-424E-4BA8-9372-FE28798FE5B2}">
      <dgm:prSet/>
      <dgm:spPr/>
      <dgm:t>
        <a:bodyPr/>
        <a:lstStyle/>
        <a:p>
          <a:r>
            <a:rPr lang="en-US" b="0" i="0"/>
            <a:t>Content-Based Filtering</a:t>
          </a:r>
          <a:endParaRPr lang="en-US"/>
        </a:p>
      </dgm:t>
    </dgm:pt>
    <dgm:pt modelId="{5478436C-BE33-488B-8EC5-8C80018953A1}" type="parTrans" cxnId="{EDF82DF1-354D-49A4-8DAF-1E8D3788E8B3}">
      <dgm:prSet/>
      <dgm:spPr/>
      <dgm:t>
        <a:bodyPr/>
        <a:lstStyle/>
        <a:p>
          <a:endParaRPr lang="en-US"/>
        </a:p>
      </dgm:t>
    </dgm:pt>
    <dgm:pt modelId="{7B980F13-DCB5-4213-A27F-C13F966820FC}" type="sibTrans" cxnId="{EDF82DF1-354D-49A4-8DAF-1E8D3788E8B3}">
      <dgm:prSet/>
      <dgm:spPr/>
      <dgm:t>
        <a:bodyPr/>
        <a:lstStyle/>
        <a:p>
          <a:endParaRPr lang="en-US"/>
        </a:p>
      </dgm:t>
    </dgm:pt>
    <dgm:pt modelId="{17594984-70CC-44EE-BA6C-7F09F7D0D695}">
      <dgm:prSet/>
      <dgm:spPr/>
      <dgm:t>
        <a:bodyPr/>
        <a:lstStyle/>
        <a:p>
          <a:r>
            <a:rPr lang="en-US" b="0" i="0" dirty="0"/>
            <a:t>Collaborative Filtering</a:t>
          </a:r>
          <a:endParaRPr lang="en-US" dirty="0"/>
        </a:p>
      </dgm:t>
    </dgm:pt>
    <dgm:pt modelId="{A49233B2-6C50-42BA-9E2C-23F809BCF5F6}" type="parTrans" cxnId="{82088BC7-1C17-4112-B9D4-979463DA2CA8}">
      <dgm:prSet/>
      <dgm:spPr/>
      <dgm:t>
        <a:bodyPr/>
        <a:lstStyle/>
        <a:p>
          <a:endParaRPr lang="en-US"/>
        </a:p>
      </dgm:t>
    </dgm:pt>
    <dgm:pt modelId="{49ADDF60-6E84-4D5D-A91D-22A7DBD14539}" type="sibTrans" cxnId="{82088BC7-1C17-4112-B9D4-979463DA2CA8}">
      <dgm:prSet/>
      <dgm:spPr/>
      <dgm:t>
        <a:bodyPr/>
        <a:lstStyle/>
        <a:p>
          <a:endParaRPr lang="en-US"/>
        </a:p>
      </dgm:t>
    </dgm:pt>
    <dgm:pt modelId="{EF4D33D5-9384-4DBD-B544-B4F2D698C015}">
      <dgm:prSet/>
      <dgm:spPr/>
      <dgm:t>
        <a:bodyPr/>
        <a:lstStyle/>
        <a:p>
          <a:r>
            <a:rPr lang="en-US" b="0" i="0"/>
            <a:t>User Based</a:t>
          </a:r>
          <a:endParaRPr lang="en-US"/>
        </a:p>
      </dgm:t>
    </dgm:pt>
    <dgm:pt modelId="{9C6F3A04-72F0-46EC-A1D8-B5E51B528CC0}" type="parTrans" cxnId="{35CD56AD-2603-438F-B740-73720DC23CFB}">
      <dgm:prSet/>
      <dgm:spPr/>
      <dgm:t>
        <a:bodyPr/>
        <a:lstStyle/>
        <a:p>
          <a:endParaRPr lang="en-US"/>
        </a:p>
      </dgm:t>
    </dgm:pt>
    <dgm:pt modelId="{CD0D1308-DED6-4A59-8A8B-63DD34CE52D4}" type="sibTrans" cxnId="{35CD56AD-2603-438F-B740-73720DC23CFB}">
      <dgm:prSet/>
      <dgm:spPr/>
      <dgm:t>
        <a:bodyPr/>
        <a:lstStyle/>
        <a:p>
          <a:endParaRPr lang="en-US"/>
        </a:p>
      </dgm:t>
    </dgm:pt>
    <dgm:pt modelId="{D317E990-F28F-4A55-A28D-D8178B559DE3}">
      <dgm:prSet/>
      <dgm:spPr/>
      <dgm:t>
        <a:bodyPr/>
        <a:lstStyle/>
        <a:p>
          <a:r>
            <a:rPr lang="en-US" b="0" i="0"/>
            <a:t>Item Based</a:t>
          </a:r>
          <a:endParaRPr lang="en-US"/>
        </a:p>
      </dgm:t>
    </dgm:pt>
    <dgm:pt modelId="{FCE36899-D371-4C7C-B38F-8B99BCE38069}" type="parTrans" cxnId="{47825086-4AF6-4009-8712-AD47597AD1C9}">
      <dgm:prSet/>
      <dgm:spPr/>
      <dgm:t>
        <a:bodyPr/>
        <a:lstStyle/>
        <a:p>
          <a:endParaRPr lang="en-US"/>
        </a:p>
      </dgm:t>
    </dgm:pt>
    <dgm:pt modelId="{8389A811-6F3E-492D-BE27-4C7CFE9B8C27}" type="sibTrans" cxnId="{47825086-4AF6-4009-8712-AD47597AD1C9}">
      <dgm:prSet/>
      <dgm:spPr/>
      <dgm:t>
        <a:bodyPr/>
        <a:lstStyle/>
        <a:p>
          <a:endParaRPr lang="en-US"/>
        </a:p>
      </dgm:t>
    </dgm:pt>
    <dgm:pt modelId="{DD674187-0ACF-4832-9C93-77B35E55D6C8}">
      <dgm:prSet/>
      <dgm:spPr/>
      <dgm:t>
        <a:bodyPr/>
        <a:lstStyle/>
        <a:p>
          <a:r>
            <a:rPr lang="en-US" b="0" i="0"/>
            <a:t>Matrix Factorization</a:t>
          </a:r>
          <a:endParaRPr lang="en-US"/>
        </a:p>
      </dgm:t>
    </dgm:pt>
    <dgm:pt modelId="{258928CB-A9A9-43B7-B5D6-CB7AADC29DB5}" type="parTrans" cxnId="{F812FD99-6817-4610-8C49-76335EE0BECC}">
      <dgm:prSet/>
      <dgm:spPr/>
      <dgm:t>
        <a:bodyPr/>
        <a:lstStyle/>
        <a:p>
          <a:endParaRPr lang="en-US"/>
        </a:p>
      </dgm:t>
    </dgm:pt>
    <dgm:pt modelId="{B1054331-2ACA-4088-8C1E-A6D2EA178BAA}" type="sibTrans" cxnId="{F812FD99-6817-4610-8C49-76335EE0BECC}">
      <dgm:prSet/>
      <dgm:spPr/>
      <dgm:t>
        <a:bodyPr/>
        <a:lstStyle/>
        <a:p>
          <a:endParaRPr lang="en-US"/>
        </a:p>
      </dgm:t>
    </dgm:pt>
    <dgm:pt modelId="{69BD25ED-1E26-4F0C-8C61-B8C729406299}">
      <dgm:prSet/>
      <dgm:spPr/>
      <dgm:t>
        <a:bodyPr/>
        <a:lstStyle/>
        <a:p>
          <a:r>
            <a:rPr lang="en-US" b="0" i="0" dirty="0"/>
            <a:t>Others</a:t>
          </a:r>
          <a:endParaRPr lang="en-US" dirty="0"/>
        </a:p>
      </dgm:t>
    </dgm:pt>
    <dgm:pt modelId="{6448CDE7-92B8-4362-AB3D-F50E5CA48E6A}" type="parTrans" cxnId="{ACAC2FED-1667-483B-9649-4824EA9018EF}">
      <dgm:prSet/>
      <dgm:spPr/>
      <dgm:t>
        <a:bodyPr/>
        <a:lstStyle/>
        <a:p>
          <a:endParaRPr lang="en-US"/>
        </a:p>
      </dgm:t>
    </dgm:pt>
    <dgm:pt modelId="{D409065D-8108-4851-9D59-1ADF34EF1072}" type="sibTrans" cxnId="{ACAC2FED-1667-483B-9649-4824EA9018EF}">
      <dgm:prSet/>
      <dgm:spPr/>
      <dgm:t>
        <a:bodyPr/>
        <a:lstStyle/>
        <a:p>
          <a:endParaRPr lang="en-US"/>
        </a:p>
      </dgm:t>
    </dgm:pt>
    <dgm:pt modelId="{8C4FCC5E-A6A5-4029-A002-22B5A6A9C5EB}">
      <dgm:prSet/>
      <dgm:spPr/>
      <dgm:t>
        <a:bodyPr/>
        <a:lstStyle/>
        <a:p>
          <a:r>
            <a:rPr lang="en-US" b="0" i="0"/>
            <a:t>Context-Aware</a:t>
          </a:r>
          <a:endParaRPr lang="en-US"/>
        </a:p>
      </dgm:t>
    </dgm:pt>
    <dgm:pt modelId="{F259777E-3F90-4D09-BC06-35BCB5E25E55}" type="parTrans" cxnId="{02238CCF-5BEC-4A6E-8DF9-601EB98FA8EC}">
      <dgm:prSet/>
      <dgm:spPr/>
      <dgm:t>
        <a:bodyPr/>
        <a:lstStyle/>
        <a:p>
          <a:endParaRPr lang="en-US"/>
        </a:p>
      </dgm:t>
    </dgm:pt>
    <dgm:pt modelId="{8DDA53AC-B993-4E99-B45C-D99EEB11DED4}" type="sibTrans" cxnId="{02238CCF-5BEC-4A6E-8DF9-601EB98FA8EC}">
      <dgm:prSet/>
      <dgm:spPr/>
      <dgm:t>
        <a:bodyPr/>
        <a:lstStyle/>
        <a:p>
          <a:endParaRPr lang="en-US"/>
        </a:p>
      </dgm:t>
    </dgm:pt>
    <dgm:pt modelId="{E558027E-D5A5-41B4-92C4-0FD4E4B19C3B}">
      <dgm:prSet/>
      <dgm:spPr/>
      <dgm:t>
        <a:bodyPr/>
        <a:lstStyle/>
        <a:p>
          <a:r>
            <a:rPr lang="en-US" b="0" i="0"/>
            <a:t>Hybrid Side Information</a:t>
          </a:r>
          <a:endParaRPr lang="en-US"/>
        </a:p>
      </dgm:t>
    </dgm:pt>
    <dgm:pt modelId="{0856D329-C435-4861-ACBD-7D3E17E40F47}" type="parTrans" cxnId="{CE6CF155-D2C9-4D8A-8B5F-83C5E1612222}">
      <dgm:prSet/>
      <dgm:spPr/>
      <dgm:t>
        <a:bodyPr/>
        <a:lstStyle/>
        <a:p>
          <a:endParaRPr lang="en-US"/>
        </a:p>
      </dgm:t>
    </dgm:pt>
    <dgm:pt modelId="{F9B1A94C-B0D4-4EBE-A8F0-FE5B80D3B84A}" type="sibTrans" cxnId="{CE6CF155-D2C9-4D8A-8B5F-83C5E1612222}">
      <dgm:prSet/>
      <dgm:spPr/>
      <dgm:t>
        <a:bodyPr/>
        <a:lstStyle/>
        <a:p>
          <a:endParaRPr lang="en-US"/>
        </a:p>
      </dgm:t>
    </dgm:pt>
    <dgm:pt modelId="{116D0D91-7AEA-4C5B-B161-0DAFD8DF5035}">
      <dgm:prSet/>
      <dgm:spPr/>
      <dgm:t>
        <a:bodyPr/>
        <a:lstStyle/>
        <a:p>
          <a:r>
            <a:rPr lang="en-US" b="0" i="0" dirty="0"/>
            <a:t>-Factorization Machine</a:t>
          </a:r>
          <a:endParaRPr lang="en-US" dirty="0"/>
        </a:p>
      </dgm:t>
    </dgm:pt>
    <dgm:pt modelId="{9D573244-F559-4CD0-9D04-75F2F7643523}" type="sibTrans" cxnId="{8B65ADBA-1ECE-4CBF-92FF-5EAF9F425AF6}">
      <dgm:prSet/>
      <dgm:spPr/>
      <dgm:t>
        <a:bodyPr/>
        <a:lstStyle/>
        <a:p>
          <a:endParaRPr lang="en-US"/>
        </a:p>
      </dgm:t>
    </dgm:pt>
    <dgm:pt modelId="{3BF786BE-50D7-4275-84AD-12133AE4CE9B}" type="parTrans" cxnId="{8B65ADBA-1ECE-4CBF-92FF-5EAF9F425AF6}">
      <dgm:prSet/>
      <dgm:spPr/>
      <dgm:t>
        <a:bodyPr/>
        <a:lstStyle/>
        <a:p>
          <a:endParaRPr lang="en-US"/>
        </a:p>
      </dgm:t>
    </dgm:pt>
    <dgm:pt modelId="{C350BE1A-C1C4-40C7-8AF0-D34921308D5B}" type="pres">
      <dgm:prSet presAssocID="{52FB7D00-2307-4713-B45B-D66EC5A153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2DF13FB-05A8-42E0-A834-3492D25A7F66}" type="pres">
      <dgm:prSet presAssocID="{3074278E-9C85-4C24-A7C1-4677463281A5}" presName="hierRoot1" presStyleCnt="0">
        <dgm:presLayoutVars>
          <dgm:hierBranch val="init"/>
        </dgm:presLayoutVars>
      </dgm:prSet>
      <dgm:spPr/>
    </dgm:pt>
    <dgm:pt modelId="{FE6D6821-4C99-42CD-95A2-0E0CB3D48506}" type="pres">
      <dgm:prSet presAssocID="{3074278E-9C85-4C24-A7C1-4677463281A5}" presName="rootComposite1" presStyleCnt="0"/>
      <dgm:spPr/>
    </dgm:pt>
    <dgm:pt modelId="{DFCED518-BC83-4BEB-8D97-3005DED4A453}" type="pres">
      <dgm:prSet presAssocID="{3074278E-9C85-4C24-A7C1-4677463281A5}" presName="rootText1" presStyleLbl="node0" presStyleIdx="0" presStyleCnt="1" custScaleX="179481">
        <dgm:presLayoutVars>
          <dgm:chPref val="3"/>
        </dgm:presLayoutVars>
      </dgm:prSet>
      <dgm:spPr/>
    </dgm:pt>
    <dgm:pt modelId="{9EB66B4E-4B0F-46BC-819D-18E2B39924F3}" type="pres">
      <dgm:prSet presAssocID="{3074278E-9C85-4C24-A7C1-4677463281A5}" presName="rootConnector1" presStyleLbl="node1" presStyleIdx="0" presStyleCnt="0"/>
      <dgm:spPr/>
    </dgm:pt>
    <dgm:pt modelId="{39C40207-1E2F-46D7-8CEA-7BACA314618A}" type="pres">
      <dgm:prSet presAssocID="{3074278E-9C85-4C24-A7C1-4677463281A5}" presName="hierChild2" presStyleCnt="0"/>
      <dgm:spPr/>
    </dgm:pt>
    <dgm:pt modelId="{FC79A705-B5EE-4E3F-82A9-CD4F3BDB8157}" type="pres">
      <dgm:prSet presAssocID="{E0741B10-4FF1-4279-9DDA-ED70217A7F23}" presName="Name37" presStyleLbl="parChTrans1D2" presStyleIdx="0" presStyleCnt="2"/>
      <dgm:spPr/>
    </dgm:pt>
    <dgm:pt modelId="{B18C8916-115C-415F-BD6F-B3D78F205E00}" type="pres">
      <dgm:prSet presAssocID="{72A52BDD-15FB-4F6E-8F32-FAF8787FC669}" presName="hierRoot2" presStyleCnt="0">
        <dgm:presLayoutVars>
          <dgm:hierBranch val="init"/>
        </dgm:presLayoutVars>
      </dgm:prSet>
      <dgm:spPr/>
    </dgm:pt>
    <dgm:pt modelId="{AE7DC79E-BE8C-4ACF-B6B8-746C9D78CDF3}" type="pres">
      <dgm:prSet presAssocID="{72A52BDD-15FB-4F6E-8F32-FAF8787FC669}" presName="rootComposite" presStyleCnt="0"/>
      <dgm:spPr/>
    </dgm:pt>
    <dgm:pt modelId="{E9C78174-B306-41FE-BAE0-1CE613CE0346}" type="pres">
      <dgm:prSet presAssocID="{72A52BDD-15FB-4F6E-8F32-FAF8787FC669}" presName="rootText" presStyleLbl="node2" presStyleIdx="0" presStyleCnt="2">
        <dgm:presLayoutVars>
          <dgm:chPref val="3"/>
        </dgm:presLayoutVars>
      </dgm:prSet>
      <dgm:spPr/>
    </dgm:pt>
    <dgm:pt modelId="{8EF824CB-FAD8-4FF9-8F97-6CD4DA1E8CDA}" type="pres">
      <dgm:prSet presAssocID="{72A52BDD-15FB-4F6E-8F32-FAF8787FC669}" presName="rootConnector" presStyleLbl="node2" presStyleIdx="0" presStyleCnt="2"/>
      <dgm:spPr/>
    </dgm:pt>
    <dgm:pt modelId="{507835B5-FB18-4247-9B82-63F942CA0000}" type="pres">
      <dgm:prSet presAssocID="{72A52BDD-15FB-4F6E-8F32-FAF8787FC669}" presName="hierChild4" presStyleCnt="0"/>
      <dgm:spPr/>
    </dgm:pt>
    <dgm:pt modelId="{1843FBCC-140A-40E3-866D-EFD40076202B}" type="pres">
      <dgm:prSet presAssocID="{72A52BDD-15FB-4F6E-8F32-FAF8787FC669}" presName="hierChild5" presStyleCnt="0"/>
      <dgm:spPr/>
    </dgm:pt>
    <dgm:pt modelId="{68F8A04E-F008-436D-9346-0DBD65EDA086}" type="pres">
      <dgm:prSet presAssocID="{B524E73C-9420-47A5-A43F-F6F0590A5834}" presName="Name37" presStyleLbl="parChTrans1D2" presStyleIdx="1" presStyleCnt="2"/>
      <dgm:spPr/>
    </dgm:pt>
    <dgm:pt modelId="{CF30B8CC-174F-4A8C-B308-2A5F7CE6ADC3}" type="pres">
      <dgm:prSet presAssocID="{1C723AD1-F22C-4116-AF62-FEE4060B1D31}" presName="hierRoot2" presStyleCnt="0">
        <dgm:presLayoutVars>
          <dgm:hierBranch val="init"/>
        </dgm:presLayoutVars>
      </dgm:prSet>
      <dgm:spPr/>
    </dgm:pt>
    <dgm:pt modelId="{7C717256-86C4-49B5-8856-7DBFC69721B9}" type="pres">
      <dgm:prSet presAssocID="{1C723AD1-F22C-4116-AF62-FEE4060B1D31}" presName="rootComposite" presStyleCnt="0"/>
      <dgm:spPr/>
    </dgm:pt>
    <dgm:pt modelId="{E1ABA235-15FC-4FDE-8658-A9CCF5CB872C}" type="pres">
      <dgm:prSet presAssocID="{1C723AD1-F22C-4116-AF62-FEE4060B1D31}" presName="rootText" presStyleLbl="node2" presStyleIdx="1" presStyleCnt="2">
        <dgm:presLayoutVars>
          <dgm:chPref val="3"/>
        </dgm:presLayoutVars>
      </dgm:prSet>
      <dgm:spPr/>
    </dgm:pt>
    <dgm:pt modelId="{767A7C20-DBD6-44B7-BA01-433D794A99E4}" type="pres">
      <dgm:prSet presAssocID="{1C723AD1-F22C-4116-AF62-FEE4060B1D31}" presName="rootConnector" presStyleLbl="node2" presStyleIdx="1" presStyleCnt="2"/>
      <dgm:spPr/>
    </dgm:pt>
    <dgm:pt modelId="{930472F0-A75F-4279-BFA6-8DB84D94D374}" type="pres">
      <dgm:prSet presAssocID="{1C723AD1-F22C-4116-AF62-FEE4060B1D31}" presName="hierChild4" presStyleCnt="0"/>
      <dgm:spPr/>
    </dgm:pt>
    <dgm:pt modelId="{30810087-3C7E-4C26-A2DE-BA4FFF3B05C0}" type="pres">
      <dgm:prSet presAssocID="{5478436C-BE33-488B-8EC5-8C80018953A1}" presName="Name37" presStyleLbl="parChTrans1D3" presStyleIdx="0" presStyleCnt="4"/>
      <dgm:spPr/>
    </dgm:pt>
    <dgm:pt modelId="{54539CA3-E06D-4BFB-80C3-96C8BD9FF78B}" type="pres">
      <dgm:prSet presAssocID="{AB56413E-424E-4BA8-9372-FE28798FE5B2}" presName="hierRoot2" presStyleCnt="0">
        <dgm:presLayoutVars>
          <dgm:hierBranch val="init"/>
        </dgm:presLayoutVars>
      </dgm:prSet>
      <dgm:spPr/>
    </dgm:pt>
    <dgm:pt modelId="{BEB32091-5FC1-45E5-AA60-D2C38988C6ED}" type="pres">
      <dgm:prSet presAssocID="{AB56413E-424E-4BA8-9372-FE28798FE5B2}" presName="rootComposite" presStyleCnt="0"/>
      <dgm:spPr/>
    </dgm:pt>
    <dgm:pt modelId="{631C2881-3A08-473B-BED5-96B07B247B31}" type="pres">
      <dgm:prSet presAssocID="{AB56413E-424E-4BA8-9372-FE28798FE5B2}" presName="rootText" presStyleLbl="node3" presStyleIdx="0" presStyleCnt="4">
        <dgm:presLayoutVars>
          <dgm:chPref val="3"/>
        </dgm:presLayoutVars>
      </dgm:prSet>
      <dgm:spPr/>
    </dgm:pt>
    <dgm:pt modelId="{656F6F31-E003-4FF4-A61D-1172780C284D}" type="pres">
      <dgm:prSet presAssocID="{AB56413E-424E-4BA8-9372-FE28798FE5B2}" presName="rootConnector" presStyleLbl="node3" presStyleIdx="0" presStyleCnt="4"/>
      <dgm:spPr/>
    </dgm:pt>
    <dgm:pt modelId="{77452DBC-4507-4467-B77D-9AA48004CFEC}" type="pres">
      <dgm:prSet presAssocID="{AB56413E-424E-4BA8-9372-FE28798FE5B2}" presName="hierChild4" presStyleCnt="0"/>
      <dgm:spPr/>
    </dgm:pt>
    <dgm:pt modelId="{203B20E3-A6BE-4E2A-81A2-F958E02284D5}" type="pres">
      <dgm:prSet presAssocID="{AB56413E-424E-4BA8-9372-FE28798FE5B2}" presName="hierChild5" presStyleCnt="0"/>
      <dgm:spPr/>
    </dgm:pt>
    <dgm:pt modelId="{BC779A50-1EE8-438C-A4AE-55957D073719}" type="pres">
      <dgm:prSet presAssocID="{A49233B2-6C50-42BA-9E2C-23F809BCF5F6}" presName="Name37" presStyleLbl="parChTrans1D3" presStyleIdx="1" presStyleCnt="4"/>
      <dgm:spPr/>
    </dgm:pt>
    <dgm:pt modelId="{56EC6B0C-FC81-4C0C-B624-903F5B181399}" type="pres">
      <dgm:prSet presAssocID="{17594984-70CC-44EE-BA6C-7F09F7D0D695}" presName="hierRoot2" presStyleCnt="0">
        <dgm:presLayoutVars>
          <dgm:hierBranch val="init"/>
        </dgm:presLayoutVars>
      </dgm:prSet>
      <dgm:spPr/>
    </dgm:pt>
    <dgm:pt modelId="{80F6C69E-0EBF-4573-963E-EA30959F223D}" type="pres">
      <dgm:prSet presAssocID="{17594984-70CC-44EE-BA6C-7F09F7D0D695}" presName="rootComposite" presStyleCnt="0"/>
      <dgm:spPr/>
    </dgm:pt>
    <dgm:pt modelId="{A3F631D0-190B-4EA4-954A-80526A09CFBA}" type="pres">
      <dgm:prSet presAssocID="{17594984-70CC-44EE-BA6C-7F09F7D0D695}" presName="rootText" presStyleLbl="node3" presStyleIdx="1" presStyleCnt="4">
        <dgm:presLayoutVars>
          <dgm:chPref val="3"/>
        </dgm:presLayoutVars>
      </dgm:prSet>
      <dgm:spPr/>
    </dgm:pt>
    <dgm:pt modelId="{9F4AFE55-94B0-4A37-BF46-0A61AFBD0C25}" type="pres">
      <dgm:prSet presAssocID="{17594984-70CC-44EE-BA6C-7F09F7D0D695}" presName="rootConnector" presStyleLbl="node3" presStyleIdx="1" presStyleCnt="4"/>
      <dgm:spPr/>
    </dgm:pt>
    <dgm:pt modelId="{8DAE2B2F-085A-4819-9DC4-A73189176C5B}" type="pres">
      <dgm:prSet presAssocID="{17594984-70CC-44EE-BA6C-7F09F7D0D695}" presName="hierChild4" presStyleCnt="0"/>
      <dgm:spPr/>
    </dgm:pt>
    <dgm:pt modelId="{F43A6F9D-71B3-47F9-801C-8317C15D197E}" type="pres">
      <dgm:prSet presAssocID="{9C6F3A04-72F0-46EC-A1D8-B5E51B528CC0}" presName="Name37" presStyleLbl="parChTrans1D4" presStyleIdx="0" presStyleCnt="5"/>
      <dgm:spPr/>
    </dgm:pt>
    <dgm:pt modelId="{9802772D-9DCB-40FD-88B2-54A61FB96FEF}" type="pres">
      <dgm:prSet presAssocID="{EF4D33D5-9384-4DBD-B544-B4F2D698C015}" presName="hierRoot2" presStyleCnt="0">
        <dgm:presLayoutVars>
          <dgm:hierBranch val="init"/>
        </dgm:presLayoutVars>
      </dgm:prSet>
      <dgm:spPr/>
    </dgm:pt>
    <dgm:pt modelId="{37DECDA9-2B81-4A5E-BE54-554896AF5EA8}" type="pres">
      <dgm:prSet presAssocID="{EF4D33D5-9384-4DBD-B544-B4F2D698C015}" presName="rootComposite" presStyleCnt="0"/>
      <dgm:spPr/>
    </dgm:pt>
    <dgm:pt modelId="{A512CB92-EB18-426E-9F07-9708E2950AF6}" type="pres">
      <dgm:prSet presAssocID="{EF4D33D5-9384-4DBD-B544-B4F2D698C015}" presName="rootText" presStyleLbl="node4" presStyleIdx="0" presStyleCnt="5">
        <dgm:presLayoutVars>
          <dgm:chPref val="3"/>
        </dgm:presLayoutVars>
      </dgm:prSet>
      <dgm:spPr/>
    </dgm:pt>
    <dgm:pt modelId="{8B459B9B-1306-4ADA-9B59-4A05655E50FD}" type="pres">
      <dgm:prSet presAssocID="{EF4D33D5-9384-4DBD-B544-B4F2D698C015}" presName="rootConnector" presStyleLbl="node4" presStyleIdx="0" presStyleCnt="5"/>
      <dgm:spPr/>
    </dgm:pt>
    <dgm:pt modelId="{74A5C34E-2331-441B-9670-81D7A2F6E390}" type="pres">
      <dgm:prSet presAssocID="{EF4D33D5-9384-4DBD-B544-B4F2D698C015}" presName="hierChild4" presStyleCnt="0"/>
      <dgm:spPr/>
    </dgm:pt>
    <dgm:pt modelId="{20E85682-394F-4374-9FC8-DFABA92E210D}" type="pres">
      <dgm:prSet presAssocID="{EF4D33D5-9384-4DBD-B544-B4F2D698C015}" presName="hierChild5" presStyleCnt="0"/>
      <dgm:spPr/>
    </dgm:pt>
    <dgm:pt modelId="{8E8338D4-C41E-418E-86E5-470809201366}" type="pres">
      <dgm:prSet presAssocID="{FCE36899-D371-4C7C-B38F-8B99BCE38069}" presName="Name37" presStyleLbl="parChTrans1D4" presStyleIdx="1" presStyleCnt="5"/>
      <dgm:spPr/>
    </dgm:pt>
    <dgm:pt modelId="{3F2E2286-A9B9-45A2-B7C0-1476277CEA28}" type="pres">
      <dgm:prSet presAssocID="{D317E990-F28F-4A55-A28D-D8178B559DE3}" presName="hierRoot2" presStyleCnt="0">
        <dgm:presLayoutVars>
          <dgm:hierBranch val="init"/>
        </dgm:presLayoutVars>
      </dgm:prSet>
      <dgm:spPr/>
    </dgm:pt>
    <dgm:pt modelId="{B3D41CD4-F969-494E-8809-70A7419427D1}" type="pres">
      <dgm:prSet presAssocID="{D317E990-F28F-4A55-A28D-D8178B559DE3}" presName="rootComposite" presStyleCnt="0"/>
      <dgm:spPr/>
    </dgm:pt>
    <dgm:pt modelId="{E3195CD0-B4B0-4EC6-8906-A063CDD38BD3}" type="pres">
      <dgm:prSet presAssocID="{D317E990-F28F-4A55-A28D-D8178B559DE3}" presName="rootText" presStyleLbl="node4" presStyleIdx="1" presStyleCnt="5">
        <dgm:presLayoutVars>
          <dgm:chPref val="3"/>
        </dgm:presLayoutVars>
      </dgm:prSet>
      <dgm:spPr/>
    </dgm:pt>
    <dgm:pt modelId="{5B16723B-D376-408F-B2A7-5C5054A09E9D}" type="pres">
      <dgm:prSet presAssocID="{D317E990-F28F-4A55-A28D-D8178B559DE3}" presName="rootConnector" presStyleLbl="node4" presStyleIdx="1" presStyleCnt="5"/>
      <dgm:spPr/>
    </dgm:pt>
    <dgm:pt modelId="{0CB85B71-695D-4AFE-A531-6C4574D8E4CF}" type="pres">
      <dgm:prSet presAssocID="{D317E990-F28F-4A55-A28D-D8178B559DE3}" presName="hierChild4" presStyleCnt="0"/>
      <dgm:spPr/>
    </dgm:pt>
    <dgm:pt modelId="{2EA559F4-5DF6-49D4-A9E9-7466662BB810}" type="pres">
      <dgm:prSet presAssocID="{D317E990-F28F-4A55-A28D-D8178B559DE3}" presName="hierChild5" presStyleCnt="0"/>
      <dgm:spPr/>
    </dgm:pt>
    <dgm:pt modelId="{754F1AF3-1893-4215-9280-CD0FFA3FFD69}" type="pres">
      <dgm:prSet presAssocID="{258928CB-A9A9-43B7-B5D6-CB7AADC29DB5}" presName="Name37" presStyleLbl="parChTrans1D4" presStyleIdx="2" presStyleCnt="5"/>
      <dgm:spPr/>
    </dgm:pt>
    <dgm:pt modelId="{DAA0E51C-BEEC-4393-9BA1-3867784725CA}" type="pres">
      <dgm:prSet presAssocID="{DD674187-0ACF-4832-9C93-77B35E55D6C8}" presName="hierRoot2" presStyleCnt="0">
        <dgm:presLayoutVars>
          <dgm:hierBranch val="init"/>
        </dgm:presLayoutVars>
      </dgm:prSet>
      <dgm:spPr/>
    </dgm:pt>
    <dgm:pt modelId="{43AF5D88-44CA-4BFF-9F21-798AD4C18B4D}" type="pres">
      <dgm:prSet presAssocID="{DD674187-0ACF-4832-9C93-77B35E55D6C8}" presName="rootComposite" presStyleCnt="0"/>
      <dgm:spPr/>
    </dgm:pt>
    <dgm:pt modelId="{39C3B7D3-D36E-45FD-A3DB-BD063562B4DA}" type="pres">
      <dgm:prSet presAssocID="{DD674187-0ACF-4832-9C93-77B35E55D6C8}" presName="rootText" presStyleLbl="node4" presStyleIdx="2" presStyleCnt="5">
        <dgm:presLayoutVars>
          <dgm:chPref val="3"/>
        </dgm:presLayoutVars>
      </dgm:prSet>
      <dgm:spPr/>
    </dgm:pt>
    <dgm:pt modelId="{3F552750-9234-4BB2-8838-5E68A8E1E8D3}" type="pres">
      <dgm:prSet presAssocID="{DD674187-0ACF-4832-9C93-77B35E55D6C8}" presName="rootConnector" presStyleLbl="node4" presStyleIdx="2" presStyleCnt="5"/>
      <dgm:spPr/>
    </dgm:pt>
    <dgm:pt modelId="{3EC711F9-3027-4719-B77A-80F67BBA478D}" type="pres">
      <dgm:prSet presAssocID="{DD674187-0ACF-4832-9C93-77B35E55D6C8}" presName="hierChild4" presStyleCnt="0"/>
      <dgm:spPr/>
    </dgm:pt>
    <dgm:pt modelId="{5D562006-6087-4328-87D2-5FDA5D721E57}" type="pres">
      <dgm:prSet presAssocID="{DD674187-0ACF-4832-9C93-77B35E55D6C8}" presName="hierChild5" presStyleCnt="0"/>
      <dgm:spPr/>
    </dgm:pt>
    <dgm:pt modelId="{E295104F-BFC5-44B6-BFBC-DC2769366F67}" type="pres">
      <dgm:prSet presAssocID="{6448CDE7-92B8-4362-AB3D-F50E5CA48E6A}" presName="Name37" presStyleLbl="parChTrans1D4" presStyleIdx="3" presStyleCnt="5"/>
      <dgm:spPr/>
    </dgm:pt>
    <dgm:pt modelId="{24177462-04F5-4178-9A38-E922699FD732}" type="pres">
      <dgm:prSet presAssocID="{69BD25ED-1E26-4F0C-8C61-B8C729406299}" presName="hierRoot2" presStyleCnt="0">
        <dgm:presLayoutVars>
          <dgm:hierBranch val="init"/>
        </dgm:presLayoutVars>
      </dgm:prSet>
      <dgm:spPr/>
    </dgm:pt>
    <dgm:pt modelId="{6C04895C-931E-48ED-A019-B84E366362D0}" type="pres">
      <dgm:prSet presAssocID="{69BD25ED-1E26-4F0C-8C61-B8C729406299}" presName="rootComposite" presStyleCnt="0"/>
      <dgm:spPr/>
    </dgm:pt>
    <dgm:pt modelId="{976AA0A3-1C30-435C-BAD7-05E11B3BC506}" type="pres">
      <dgm:prSet presAssocID="{69BD25ED-1E26-4F0C-8C61-B8C729406299}" presName="rootText" presStyleLbl="node4" presStyleIdx="3" presStyleCnt="5">
        <dgm:presLayoutVars>
          <dgm:chPref val="3"/>
        </dgm:presLayoutVars>
      </dgm:prSet>
      <dgm:spPr/>
    </dgm:pt>
    <dgm:pt modelId="{CC061E00-73C4-4E10-B34F-49DB6A97217E}" type="pres">
      <dgm:prSet presAssocID="{69BD25ED-1E26-4F0C-8C61-B8C729406299}" presName="rootConnector" presStyleLbl="node4" presStyleIdx="3" presStyleCnt="5"/>
      <dgm:spPr/>
    </dgm:pt>
    <dgm:pt modelId="{2F0304AA-27F4-4FC7-889C-8FD5753B2B37}" type="pres">
      <dgm:prSet presAssocID="{69BD25ED-1E26-4F0C-8C61-B8C729406299}" presName="hierChild4" presStyleCnt="0"/>
      <dgm:spPr/>
    </dgm:pt>
    <dgm:pt modelId="{B2B90E37-F6C9-4F98-93C9-5F0B5A562FC2}" type="pres">
      <dgm:prSet presAssocID="{3BF786BE-50D7-4275-84AD-12133AE4CE9B}" presName="Name37" presStyleLbl="parChTrans1D4" presStyleIdx="4" presStyleCnt="5"/>
      <dgm:spPr/>
    </dgm:pt>
    <dgm:pt modelId="{152058C9-2E4C-46B3-A3ED-5D99131332CE}" type="pres">
      <dgm:prSet presAssocID="{116D0D91-7AEA-4C5B-B161-0DAFD8DF5035}" presName="hierRoot2" presStyleCnt="0">
        <dgm:presLayoutVars>
          <dgm:hierBranch val="init"/>
        </dgm:presLayoutVars>
      </dgm:prSet>
      <dgm:spPr/>
    </dgm:pt>
    <dgm:pt modelId="{DBBC101C-FED8-4037-A0EF-7B9D6B4D469E}" type="pres">
      <dgm:prSet presAssocID="{116D0D91-7AEA-4C5B-B161-0DAFD8DF5035}" presName="rootComposite" presStyleCnt="0"/>
      <dgm:spPr/>
    </dgm:pt>
    <dgm:pt modelId="{7CCA03C7-C953-45E9-BC4E-9ED5133CBF24}" type="pres">
      <dgm:prSet presAssocID="{116D0D91-7AEA-4C5B-B161-0DAFD8DF5035}" presName="rootText" presStyleLbl="node4" presStyleIdx="4" presStyleCnt="5">
        <dgm:presLayoutVars>
          <dgm:chPref val="3"/>
        </dgm:presLayoutVars>
      </dgm:prSet>
      <dgm:spPr/>
    </dgm:pt>
    <dgm:pt modelId="{07F78E35-DB3D-4337-BE1B-F7B30A471B0C}" type="pres">
      <dgm:prSet presAssocID="{116D0D91-7AEA-4C5B-B161-0DAFD8DF5035}" presName="rootConnector" presStyleLbl="node4" presStyleIdx="4" presStyleCnt="5"/>
      <dgm:spPr/>
    </dgm:pt>
    <dgm:pt modelId="{D2AE75D6-E3A3-45F0-B451-DBB21AD84E40}" type="pres">
      <dgm:prSet presAssocID="{116D0D91-7AEA-4C5B-B161-0DAFD8DF5035}" presName="hierChild4" presStyleCnt="0"/>
      <dgm:spPr/>
    </dgm:pt>
    <dgm:pt modelId="{862C71CA-47CE-4340-9C1D-7370F49FF867}" type="pres">
      <dgm:prSet presAssocID="{116D0D91-7AEA-4C5B-B161-0DAFD8DF5035}" presName="hierChild5" presStyleCnt="0"/>
      <dgm:spPr/>
    </dgm:pt>
    <dgm:pt modelId="{AAF49E99-BA5F-43B5-8010-CFD800138DE5}" type="pres">
      <dgm:prSet presAssocID="{69BD25ED-1E26-4F0C-8C61-B8C729406299}" presName="hierChild5" presStyleCnt="0"/>
      <dgm:spPr/>
    </dgm:pt>
    <dgm:pt modelId="{2DD69C67-E376-4FEA-B80E-52E57CFABF2E}" type="pres">
      <dgm:prSet presAssocID="{17594984-70CC-44EE-BA6C-7F09F7D0D695}" presName="hierChild5" presStyleCnt="0"/>
      <dgm:spPr/>
    </dgm:pt>
    <dgm:pt modelId="{D23526B6-C0E3-4265-A2F7-86C2D9C019E8}" type="pres">
      <dgm:prSet presAssocID="{F259777E-3F90-4D09-BC06-35BCB5E25E55}" presName="Name37" presStyleLbl="parChTrans1D3" presStyleIdx="2" presStyleCnt="4"/>
      <dgm:spPr/>
    </dgm:pt>
    <dgm:pt modelId="{70C9AEBB-9B88-4807-8C97-74FDDF3785E1}" type="pres">
      <dgm:prSet presAssocID="{8C4FCC5E-A6A5-4029-A002-22B5A6A9C5EB}" presName="hierRoot2" presStyleCnt="0">
        <dgm:presLayoutVars>
          <dgm:hierBranch val="init"/>
        </dgm:presLayoutVars>
      </dgm:prSet>
      <dgm:spPr/>
    </dgm:pt>
    <dgm:pt modelId="{B005E606-F0A1-4826-BDD1-9D25A915B583}" type="pres">
      <dgm:prSet presAssocID="{8C4FCC5E-A6A5-4029-A002-22B5A6A9C5EB}" presName="rootComposite" presStyleCnt="0"/>
      <dgm:spPr/>
    </dgm:pt>
    <dgm:pt modelId="{E0D49719-0BF2-42D3-BA66-B431EB8BE52F}" type="pres">
      <dgm:prSet presAssocID="{8C4FCC5E-A6A5-4029-A002-22B5A6A9C5EB}" presName="rootText" presStyleLbl="node3" presStyleIdx="2" presStyleCnt="4">
        <dgm:presLayoutVars>
          <dgm:chPref val="3"/>
        </dgm:presLayoutVars>
      </dgm:prSet>
      <dgm:spPr/>
    </dgm:pt>
    <dgm:pt modelId="{69A6FC56-A137-4056-BCF0-A907492CDB78}" type="pres">
      <dgm:prSet presAssocID="{8C4FCC5E-A6A5-4029-A002-22B5A6A9C5EB}" presName="rootConnector" presStyleLbl="node3" presStyleIdx="2" presStyleCnt="4"/>
      <dgm:spPr/>
    </dgm:pt>
    <dgm:pt modelId="{0AC89F1C-C895-4320-986C-7A9029E89B44}" type="pres">
      <dgm:prSet presAssocID="{8C4FCC5E-A6A5-4029-A002-22B5A6A9C5EB}" presName="hierChild4" presStyleCnt="0"/>
      <dgm:spPr/>
    </dgm:pt>
    <dgm:pt modelId="{A7A2B46E-5AB2-4E33-9D38-E840EA842692}" type="pres">
      <dgm:prSet presAssocID="{8C4FCC5E-A6A5-4029-A002-22B5A6A9C5EB}" presName="hierChild5" presStyleCnt="0"/>
      <dgm:spPr/>
    </dgm:pt>
    <dgm:pt modelId="{AA840B55-58BA-40C7-8810-23EE8B7EC119}" type="pres">
      <dgm:prSet presAssocID="{0856D329-C435-4861-ACBD-7D3E17E40F47}" presName="Name37" presStyleLbl="parChTrans1D3" presStyleIdx="3" presStyleCnt="4"/>
      <dgm:spPr/>
    </dgm:pt>
    <dgm:pt modelId="{2E5A7878-D389-46F9-95B4-5853FC134CB8}" type="pres">
      <dgm:prSet presAssocID="{E558027E-D5A5-41B4-92C4-0FD4E4B19C3B}" presName="hierRoot2" presStyleCnt="0">
        <dgm:presLayoutVars>
          <dgm:hierBranch val="init"/>
        </dgm:presLayoutVars>
      </dgm:prSet>
      <dgm:spPr/>
    </dgm:pt>
    <dgm:pt modelId="{87C65184-3888-4464-83BC-000BCF3DE099}" type="pres">
      <dgm:prSet presAssocID="{E558027E-D5A5-41B4-92C4-0FD4E4B19C3B}" presName="rootComposite" presStyleCnt="0"/>
      <dgm:spPr/>
    </dgm:pt>
    <dgm:pt modelId="{3E3AA8B7-2DB2-4C08-BE02-E8FDCCF42257}" type="pres">
      <dgm:prSet presAssocID="{E558027E-D5A5-41B4-92C4-0FD4E4B19C3B}" presName="rootText" presStyleLbl="node3" presStyleIdx="3" presStyleCnt="4">
        <dgm:presLayoutVars>
          <dgm:chPref val="3"/>
        </dgm:presLayoutVars>
      </dgm:prSet>
      <dgm:spPr/>
    </dgm:pt>
    <dgm:pt modelId="{4373BAEF-43AB-43CB-B4E3-E4AF890ABD97}" type="pres">
      <dgm:prSet presAssocID="{E558027E-D5A5-41B4-92C4-0FD4E4B19C3B}" presName="rootConnector" presStyleLbl="node3" presStyleIdx="3" presStyleCnt="4"/>
      <dgm:spPr/>
    </dgm:pt>
    <dgm:pt modelId="{4D15D156-E9D4-4981-BE55-B0E43ECC5E66}" type="pres">
      <dgm:prSet presAssocID="{E558027E-D5A5-41B4-92C4-0FD4E4B19C3B}" presName="hierChild4" presStyleCnt="0"/>
      <dgm:spPr/>
    </dgm:pt>
    <dgm:pt modelId="{76770555-C5FD-484E-AE14-E042E874691D}" type="pres">
      <dgm:prSet presAssocID="{E558027E-D5A5-41B4-92C4-0FD4E4B19C3B}" presName="hierChild5" presStyleCnt="0"/>
      <dgm:spPr/>
    </dgm:pt>
    <dgm:pt modelId="{2828C619-9041-4B46-BE5C-FDA91751D736}" type="pres">
      <dgm:prSet presAssocID="{1C723AD1-F22C-4116-AF62-FEE4060B1D31}" presName="hierChild5" presStyleCnt="0"/>
      <dgm:spPr/>
    </dgm:pt>
    <dgm:pt modelId="{B3BF2B74-69EF-499F-8A50-70A3FA6DA645}" type="pres">
      <dgm:prSet presAssocID="{3074278E-9C85-4C24-A7C1-4677463281A5}" presName="hierChild3" presStyleCnt="0"/>
      <dgm:spPr/>
    </dgm:pt>
  </dgm:ptLst>
  <dgm:cxnLst>
    <dgm:cxn modelId="{C5BD5707-125D-46DD-A286-3F1BCAB00EC7}" type="presOf" srcId="{69BD25ED-1E26-4F0C-8C61-B8C729406299}" destId="{976AA0A3-1C30-435C-BAD7-05E11B3BC506}" srcOrd="0" destOrd="0" presId="urn:microsoft.com/office/officeart/2005/8/layout/orgChart1"/>
    <dgm:cxn modelId="{2836DD09-1471-4253-9F16-89D6FAC8B6EB}" type="presOf" srcId="{17594984-70CC-44EE-BA6C-7F09F7D0D695}" destId="{9F4AFE55-94B0-4A37-BF46-0A61AFBD0C25}" srcOrd="1" destOrd="0" presId="urn:microsoft.com/office/officeart/2005/8/layout/orgChart1"/>
    <dgm:cxn modelId="{E05CF21F-4DD2-4B88-85F7-029CDD9E76C5}" type="presOf" srcId="{8C4FCC5E-A6A5-4029-A002-22B5A6A9C5EB}" destId="{E0D49719-0BF2-42D3-BA66-B431EB8BE52F}" srcOrd="0" destOrd="0" presId="urn:microsoft.com/office/officeart/2005/8/layout/orgChart1"/>
    <dgm:cxn modelId="{9959F62B-CF5B-48D7-A151-9C17F81F3454}" type="presOf" srcId="{D317E990-F28F-4A55-A28D-D8178B559DE3}" destId="{5B16723B-D376-408F-B2A7-5C5054A09E9D}" srcOrd="1" destOrd="0" presId="urn:microsoft.com/office/officeart/2005/8/layout/orgChart1"/>
    <dgm:cxn modelId="{BD0E532C-8B2E-4AB0-9A5D-717958A508FA}" type="presOf" srcId="{72A52BDD-15FB-4F6E-8F32-FAF8787FC669}" destId="{8EF824CB-FAD8-4FF9-8F97-6CD4DA1E8CDA}" srcOrd="1" destOrd="0" presId="urn:microsoft.com/office/officeart/2005/8/layout/orgChart1"/>
    <dgm:cxn modelId="{E878D32E-E9A0-4E5A-9894-14FEAF703448}" type="presOf" srcId="{EF4D33D5-9384-4DBD-B544-B4F2D698C015}" destId="{8B459B9B-1306-4ADA-9B59-4A05655E50FD}" srcOrd="1" destOrd="0" presId="urn:microsoft.com/office/officeart/2005/8/layout/orgChart1"/>
    <dgm:cxn modelId="{33BA4731-44DD-4061-B7F8-78A27D99AFE9}" type="presOf" srcId="{B524E73C-9420-47A5-A43F-F6F0590A5834}" destId="{68F8A04E-F008-436D-9346-0DBD65EDA086}" srcOrd="0" destOrd="0" presId="urn:microsoft.com/office/officeart/2005/8/layout/orgChart1"/>
    <dgm:cxn modelId="{CDE0CE39-8501-44E4-87C7-B73E20BA1B73}" srcId="{3074278E-9C85-4C24-A7C1-4677463281A5}" destId="{72A52BDD-15FB-4F6E-8F32-FAF8787FC669}" srcOrd="0" destOrd="0" parTransId="{E0741B10-4FF1-4279-9DDA-ED70217A7F23}" sibTransId="{349D4D50-FC54-42DB-B379-DA26188D1527}"/>
    <dgm:cxn modelId="{D0EC233A-481D-4FB7-8832-B73647F89232}" srcId="{52FB7D00-2307-4713-B45B-D66EC5A153B6}" destId="{3074278E-9C85-4C24-A7C1-4677463281A5}" srcOrd="0" destOrd="0" parTransId="{B593CF88-32EB-4A15-ADBF-2B1B8C0ADFCA}" sibTransId="{C3375B00-B5B7-47FD-B80F-3BA59D177074}"/>
    <dgm:cxn modelId="{209C175B-64A6-4B2B-9517-4E64627E83E1}" type="presOf" srcId="{3074278E-9C85-4C24-A7C1-4677463281A5}" destId="{DFCED518-BC83-4BEB-8D97-3005DED4A453}" srcOrd="0" destOrd="0" presId="urn:microsoft.com/office/officeart/2005/8/layout/orgChart1"/>
    <dgm:cxn modelId="{7C1B8B5E-1030-47B6-8BD9-7FC446F7A32E}" type="presOf" srcId="{6448CDE7-92B8-4362-AB3D-F50E5CA48E6A}" destId="{E295104F-BFC5-44B6-BFBC-DC2769366F67}" srcOrd="0" destOrd="0" presId="urn:microsoft.com/office/officeart/2005/8/layout/orgChart1"/>
    <dgm:cxn modelId="{4965D060-1613-4BD8-AC72-4B828B7FD34F}" type="presOf" srcId="{AB56413E-424E-4BA8-9372-FE28798FE5B2}" destId="{631C2881-3A08-473B-BED5-96B07B247B31}" srcOrd="0" destOrd="0" presId="urn:microsoft.com/office/officeart/2005/8/layout/orgChart1"/>
    <dgm:cxn modelId="{D229ED47-64C6-4DEE-BCF1-C5A851845B91}" type="presOf" srcId="{FCE36899-D371-4C7C-B38F-8B99BCE38069}" destId="{8E8338D4-C41E-418E-86E5-470809201366}" srcOrd="0" destOrd="0" presId="urn:microsoft.com/office/officeart/2005/8/layout/orgChart1"/>
    <dgm:cxn modelId="{95686748-4E57-4492-9A07-DC9CA218428B}" type="presOf" srcId="{3BF786BE-50D7-4275-84AD-12133AE4CE9B}" destId="{B2B90E37-F6C9-4F98-93C9-5F0B5A562FC2}" srcOrd="0" destOrd="0" presId="urn:microsoft.com/office/officeart/2005/8/layout/orgChart1"/>
    <dgm:cxn modelId="{5CE28648-B7AF-44CA-9AEC-C881728C96C6}" type="presOf" srcId="{52FB7D00-2307-4713-B45B-D66EC5A153B6}" destId="{C350BE1A-C1C4-40C7-8AF0-D34921308D5B}" srcOrd="0" destOrd="0" presId="urn:microsoft.com/office/officeart/2005/8/layout/orgChart1"/>
    <dgm:cxn modelId="{ED69714A-6485-4A0A-B1A2-F863D17A0128}" type="presOf" srcId="{AB56413E-424E-4BA8-9372-FE28798FE5B2}" destId="{656F6F31-E003-4FF4-A61D-1172780C284D}" srcOrd="1" destOrd="0" presId="urn:microsoft.com/office/officeart/2005/8/layout/orgChart1"/>
    <dgm:cxn modelId="{2D80684B-6D71-4912-B8B1-E193DB15E767}" type="presOf" srcId="{1C723AD1-F22C-4116-AF62-FEE4060B1D31}" destId="{E1ABA235-15FC-4FDE-8658-A9CCF5CB872C}" srcOrd="0" destOrd="0" presId="urn:microsoft.com/office/officeart/2005/8/layout/orgChart1"/>
    <dgm:cxn modelId="{49CD404D-B281-4CB0-8093-3730E3778921}" type="presOf" srcId="{DD674187-0ACF-4832-9C93-77B35E55D6C8}" destId="{3F552750-9234-4BB2-8838-5E68A8E1E8D3}" srcOrd="1" destOrd="0" presId="urn:microsoft.com/office/officeart/2005/8/layout/orgChart1"/>
    <dgm:cxn modelId="{7EB2BE70-2FEC-4DBD-9504-F968887A779D}" type="presOf" srcId="{E558027E-D5A5-41B4-92C4-0FD4E4B19C3B}" destId="{4373BAEF-43AB-43CB-B4E3-E4AF890ABD97}" srcOrd="1" destOrd="0" presId="urn:microsoft.com/office/officeart/2005/8/layout/orgChart1"/>
    <dgm:cxn modelId="{B57FE653-E15C-40BB-A7D0-657E39AF8DEF}" type="presOf" srcId="{116D0D91-7AEA-4C5B-B161-0DAFD8DF5035}" destId="{07F78E35-DB3D-4337-BE1B-F7B30A471B0C}" srcOrd="1" destOrd="0" presId="urn:microsoft.com/office/officeart/2005/8/layout/orgChart1"/>
    <dgm:cxn modelId="{CE6CF155-D2C9-4D8A-8B5F-83C5E1612222}" srcId="{1C723AD1-F22C-4116-AF62-FEE4060B1D31}" destId="{E558027E-D5A5-41B4-92C4-0FD4E4B19C3B}" srcOrd="3" destOrd="0" parTransId="{0856D329-C435-4861-ACBD-7D3E17E40F47}" sibTransId="{F9B1A94C-B0D4-4EBE-A8F0-FE5B80D3B84A}"/>
    <dgm:cxn modelId="{D5347F7A-0B12-4FD1-AF84-89D2005E6294}" type="presOf" srcId="{9C6F3A04-72F0-46EC-A1D8-B5E51B528CC0}" destId="{F43A6F9D-71B3-47F9-801C-8317C15D197E}" srcOrd="0" destOrd="0" presId="urn:microsoft.com/office/officeart/2005/8/layout/orgChart1"/>
    <dgm:cxn modelId="{DCCCB181-44D2-4425-8EA2-1F4AC954E863}" type="presOf" srcId="{E558027E-D5A5-41B4-92C4-0FD4E4B19C3B}" destId="{3E3AA8B7-2DB2-4C08-BE02-E8FDCCF42257}" srcOrd="0" destOrd="0" presId="urn:microsoft.com/office/officeart/2005/8/layout/orgChart1"/>
    <dgm:cxn modelId="{47825086-4AF6-4009-8712-AD47597AD1C9}" srcId="{17594984-70CC-44EE-BA6C-7F09F7D0D695}" destId="{D317E990-F28F-4A55-A28D-D8178B559DE3}" srcOrd="1" destOrd="0" parTransId="{FCE36899-D371-4C7C-B38F-8B99BCE38069}" sibTransId="{8389A811-6F3E-492D-BE27-4C7CFE9B8C27}"/>
    <dgm:cxn modelId="{186EA086-9982-4714-8159-47778B77684E}" type="presOf" srcId="{17594984-70CC-44EE-BA6C-7F09F7D0D695}" destId="{A3F631D0-190B-4EA4-954A-80526A09CFBA}" srcOrd="0" destOrd="0" presId="urn:microsoft.com/office/officeart/2005/8/layout/orgChart1"/>
    <dgm:cxn modelId="{019BA888-2AB0-4AAB-9153-B4E0440DEB3F}" type="presOf" srcId="{8C4FCC5E-A6A5-4029-A002-22B5A6A9C5EB}" destId="{69A6FC56-A137-4056-BCF0-A907492CDB78}" srcOrd="1" destOrd="0" presId="urn:microsoft.com/office/officeart/2005/8/layout/orgChart1"/>
    <dgm:cxn modelId="{52ACEB89-C3DF-4769-804C-C90C11B16AB1}" type="presOf" srcId="{D317E990-F28F-4A55-A28D-D8178B559DE3}" destId="{E3195CD0-B4B0-4EC6-8906-A063CDD38BD3}" srcOrd="0" destOrd="0" presId="urn:microsoft.com/office/officeart/2005/8/layout/orgChart1"/>
    <dgm:cxn modelId="{72821C8A-08FE-4DF1-A193-6E9C4C2B7F15}" type="presOf" srcId="{F259777E-3F90-4D09-BC06-35BCB5E25E55}" destId="{D23526B6-C0E3-4265-A2F7-86C2D9C019E8}" srcOrd="0" destOrd="0" presId="urn:microsoft.com/office/officeart/2005/8/layout/orgChart1"/>
    <dgm:cxn modelId="{7562898D-7212-415F-AE7A-0824A5940753}" srcId="{3074278E-9C85-4C24-A7C1-4677463281A5}" destId="{1C723AD1-F22C-4116-AF62-FEE4060B1D31}" srcOrd="1" destOrd="0" parTransId="{B524E73C-9420-47A5-A43F-F6F0590A5834}" sibTransId="{15998E4B-F887-4538-AAC9-728143C7B22F}"/>
    <dgm:cxn modelId="{F812FD99-6817-4610-8C49-76335EE0BECC}" srcId="{17594984-70CC-44EE-BA6C-7F09F7D0D695}" destId="{DD674187-0ACF-4832-9C93-77B35E55D6C8}" srcOrd="2" destOrd="0" parTransId="{258928CB-A9A9-43B7-B5D6-CB7AADC29DB5}" sibTransId="{B1054331-2ACA-4088-8C1E-A6D2EA178BAA}"/>
    <dgm:cxn modelId="{500B2AA1-B8CA-49D5-8828-F7721069FEC4}" type="presOf" srcId="{0856D329-C435-4861-ACBD-7D3E17E40F47}" destId="{AA840B55-58BA-40C7-8810-23EE8B7EC119}" srcOrd="0" destOrd="0" presId="urn:microsoft.com/office/officeart/2005/8/layout/orgChart1"/>
    <dgm:cxn modelId="{AD58D0A6-36B6-4D89-A99E-169D41EAB5C6}" type="presOf" srcId="{116D0D91-7AEA-4C5B-B161-0DAFD8DF5035}" destId="{7CCA03C7-C953-45E9-BC4E-9ED5133CBF24}" srcOrd="0" destOrd="0" presId="urn:microsoft.com/office/officeart/2005/8/layout/orgChart1"/>
    <dgm:cxn modelId="{84456EA9-B69D-4454-8FBE-B397F45B97D0}" type="presOf" srcId="{E0741B10-4FF1-4279-9DDA-ED70217A7F23}" destId="{FC79A705-B5EE-4E3F-82A9-CD4F3BDB8157}" srcOrd="0" destOrd="0" presId="urn:microsoft.com/office/officeart/2005/8/layout/orgChart1"/>
    <dgm:cxn modelId="{5769A1A9-3FA5-454D-A966-5BD37B7EB943}" type="presOf" srcId="{69BD25ED-1E26-4F0C-8C61-B8C729406299}" destId="{CC061E00-73C4-4E10-B34F-49DB6A97217E}" srcOrd="1" destOrd="0" presId="urn:microsoft.com/office/officeart/2005/8/layout/orgChart1"/>
    <dgm:cxn modelId="{35CD56AD-2603-438F-B740-73720DC23CFB}" srcId="{17594984-70CC-44EE-BA6C-7F09F7D0D695}" destId="{EF4D33D5-9384-4DBD-B544-B4F2D698C015}" srcOrd="0" destOrd="0" parTransId="{9C6F3A04-72F0-46EC-A1D8-B5E51B528CC0}" sibTransId="{CD0D1308-DED6-4A59-8A8B-63DD34CE52D4}"/>
    <dgm:cxn modelId="{69BAAAB6-D299-42E5-BACD-EF76522F932E}" type="presOf" srcId="{258928CB-A9A9-43B7-B5D6-CB7AADC29DB5}" destId="{754F1AF3-1893-4215-9280-CD0FFA3FFD69}" srcOrd="0" destOrd="0" presId="urn:microsoft.com/office/officeart/2005/8/layout/orgChart1"/>
    <dgm:cxn modelId="{8B65ADBA-1ECE-4CBF-92FF-5EAF9F425AF6}" srcId="{69BD25ED-1E26-4F0C-8C61-B8C729406299}" destId="{116D0D91-7AEA-4C5B-B161-0DAFD8DF5035}" srcOrd="0" destOrd="0" parTransId="{3BF786BE-50D7-4275-84AD-12133AE4CE9B}" sibTransId="{9D573244-F559-4CD0-9D04-75F2F7643523}"/>
    <dgm:cxn modelId="{4FA8A5C4-6302-46AA-9E24-3741A255246B}" type="presOf" srcId="{72A52BDD-15FB-4F6E-8F32-FAF8787FC669}" destId="{E9C78174-B306-41FE-BAE0-1CE613CE0346}" srcOrd="0" destOrd="0" presId="urn:microsoft.com/office/officeart/2005/8/layout/orgChart1"/>
    <dgm:cxn modelId="{82088BC7-1C17-4112-B9D4-979463DA2CA8}" srcId="{1C723AD1-F22C-4116-AF62-FEE4060B1D31}" destId="{17594984-70CC-44EE-BA6C-7F09F7D0D695}" srcOrd="1" destOrd="0" parTransId="{A49233B2-6C50-42BA-9E2C-23F809BCF5F6}" sibTransId="{49ADDF60-6E84-4D5D-A91D-22A7DBD14539}"/>
    <dgm:cxn modelId="{C6A3DECC-91EA-4AF2-B436-2900C45D03A6}" type="presOf" srcId="{EF4D33D5-9384-4DBD-B544-B4F2D698C015}" destId="{A512CB92-EB18-426E-9F07-9708E2950AF6}" srcOrd="0" destOrd="0" presId="urn:microsoft.com/office/officeart/2005/8/layout/orgChart1"/>
    <dgm:cxn modelId="{02238CCF-5BEC-4A6E-8DF9-601EB98FA8EC}" srcId="{1C723AD1-F22C-4116-AF62-FEE4060B1D31}" destId="{8C4FCC5E-A6A5-4029-A002-22B5A6A9C5EB}" srcOrd="2" destOrd="0" parTransId="{F259777E-3F90-4D09-BC06-35BCB5E25E55}" sibTransId="{8DDA53AC-B993-4E99-B45C-D99EEB11DED4}"/>
    <dgm:cxn modelId="{446110D3-799C-4332-988D-D084036BECE2}" type="presOf" srcId="{1C723AD1-F22C-4116-AF62-FEE4060B1D31}" destId="{767A7C20-DBD6-44B7-BA01-433D794A99E4}" srcOrd="1" destOrd="0" presId="urn:microsoft.com/office/officeart/2005/8/layout/orgChart1"/>
    <dgm:cxn modelId="{8C11DBDC-DF93-41E1-940D-B8E23E671C7F}" type="presOf" srcId="{3074278E-9C85-4C24-A7C1-4677463281A5}" destId="{9EB66B4E-4B0F-46BC-819D-18E2B39924F3}" srcOrd="1" destOrd="0" presId="urn:microsoft.com/office/officeart/2005/8/layout/orgChart1"/>
    <dgm:cxn modelId="{ACAC2FED-1667-483B-9649-4824EA9018EF}" srcId="{17594984-70CC-44EE-BA6C-7F09F7D0D695}" destId="{69BD25ED-1E26-4F0C-8C61-B8C729406299}" srcOrd="3" destOrd="0" parTransId="{6448CDE7-92B8-4362-AB3D-F50E5CA48E6A}" sibTransId="{D409065D-8108-4851-9D59-1ADF34EF1072}"/>
    <dgm:cxn modelId="{71B982ED-D0A8-4D31-BE36-46DF39C87CBF}" type="presOf" srcId="{5478436C-BE33-488B-8EC5-8C80018953A1}" destId="{30810087-3C7E-4C26-A2DE-BA4FFF3B05C0}" srcOrd="0" destOrd="0" presId="urn:microsoft.com/office/officeart/2005/8/layout/orgChart1"/>
    <dgm:cxn modelId="{EDF82DF1-354D-49A4-8DAF-1E8D3788E8B3}" srcId="{1C723AD1-F22C-4116-AF62-FEE4060B1D31}" destId="{AB56413E-424E-4BA8-9372-FE28798FE5B2}" srcOrd="0" destOrd="0" parTransId="{5478436C-BE33-488B-8EC5-8C80018953A1}" sibTransId="{7B980F13-DCB5-4213-A27F-C13F966820FC}"/>
    <dgm:cxn modelId="{B05EF5F3-1053-4DBB-9149-A1CF07DA5D3B}" type="presOf" srcId="{A49233B2-6C50-42BA-9E2C-23F809BCF5F6}" destId="{BC779A50-1EE8-438C-A4AE-55957D073719}" srcOrd="0" destOrd="0" presId="urn:microsoft.com/office/officeart/2005/8/layout/orgChart1"/>
    <dgm:cxn modelId="{AC3B5FFA-9D6C-452E-94EE-DD34EA672466}" type="presOf" srcId="{DD674187-0ACF-4832-9C93-77B35E55D6C8}" destId="{39C3B7D3-D36E-45FD-A3DB-BD063562B4DA}" srcOrd="0" destOrd="0" presId="urn:microsoft.com/office/officeart/2005/8/layout/orgChart1"/>
    <dgm:cxn modelId="{BF673975-0BE6-4A74-8288-0141F11C1040}" type="presParOf" srcId="{C350BE1A-C1C4-40C7-8AF0-D34921308D5B}" destId="{F2DF13FB-05A8-42E0-A834-3492D25A7F66}" srcOrd="0" destOrd="0" presId="urn:microsoft.com/office/officeart/2005/8/layout/orgChart1"/>
    <dgm:cxn modelId="{9B8CC4BE-B526-4C90-BD96-97618C1933FA}" type="presParOf" srcId="{F2DF13FB-05A8-42E0-A834-3492D25A7F66}" destId="{FE6D6821-4C99-42CD-95A2-0E0CB3D48506}" srcOrd="0" destOrd="0" presId="urn:microsoft.com/office/officeart/2005/8/layout/orgChart1"/>
    <dgm:cxn modelId="{2482CDB7-8BFA-46BB-90E4-7CAF8A6A9866}" type="presParOf" srcId="{FE6D6821-4C99-42CD-95A2-0E0CB3D48506}" destId="{DFCED518-BC83-4BEB-8D97-3005DED4A453}" srcOrd="0" destOrd="0" presId="urn:microsoft.com/office/officeart/2005/8/layout/orgChart1"/>
    <dgm:cxn modelId="{9BA3117E-B17F-4716-B72F-DADDC2221D30}" type="presParOf" srcId="{FE6D6821-4C99-42CD-95A2-0E0CB3D48506}" destId="{9EB66B4E-4B0F-46BC-819D-18E2B39924F3}" srcOrd="1" destOrd="0" presId="urn:microsoft.com/office/officeart/2005/8/layout/orgChart1"/>
    <dgm:cxn modelId="{CB8A0056-5D66-4CD1-ABC0-31F7B23031BB}" type="presParOf" srcId="{F2DF13FB-05A8-42E0-A834-3492D25A7F66}" destId="{39C40207-1E2F-46D7-8CEA-7BACA314618A}" srcOrd="1" destOrd="0" presId="urn:microsoft.com/office/officeart/2005/8/layout/orgChart1"/>
    <dgm:cxn modelId="{A482E6F3-465D-4BD3-AE3C-CAA6D91E6BE8}" type="presParOf" srcId="{39C40207-1E2F-46D7-8CEA-7BACA314618A}" destId="{FC79A705-B5EE-4E3F-82A9-CD4F3BDB8157}" srcOrd="0" destOrd="0" presId="urn:microsoft.com/office/officeart/2005/8/layout/orgChart1"/>
    <dgm:cxn modelId="{1FF93795-B2C6-465B-8A4E-E67E37DE6B32}" type="presParOf" srcId="{39C40207-1E2F-46D7-8CEA-7BACA314618A}" destId="{B18C8916-115C-415F-BD6F-B3D78F205E00}" srcOrd="1" destOrd="0" presId="urn:microsoft.com/office/officeart/2005/8/layout/orgChart1"/>
    <dgm:cxn modelId="{CB31A5A4-F09B-49CF-8AAB-A8097EC7AED0}" type="presParOf" srcId="{B18C8916-115C-415F-BD6F-B3D78F205E00}" destId="{AE7DC79E-BE8C-4ACF-B6B8-746C9D78CDF3}" srcOrd="0" destOrd="0" presId="urn:microsoft.com/office/officeart/2005/8/layout/orgChart1"/>
    <dgm:cxn modelId="{BE9176D0-FFA2-4BEF-87F0-408782F6FB36}" type="presParOf" srcId="{AE7DC79E-BE8C-4ACF-B6B8-746C9D78CDF3}" destId="{E9C78174-B306-41FE-BAE0-1CE613CE0346}" srcOrd="0" destOrd="0" presId="urn:microsoft.com/office/officeart/2005/8/layout/orgChart1"/>
    <dgm:cxn modelId="{AC763831-08CE-4ED8-823D-4CBAB61F514E}" type="presParOf" srcId="{AE7DC79E-BE8C-4ACF-B6B8-746C9D78CDF3}" destId="{8EF824CB-FAD8-4FF9-8F97-6CD4DA1E8CDA}" srcOrd="1" destOrd="0" presId="urn:microsoft.com/office/officeart/2005/8/layout/orgChart1"/>
    <dgm:cxn modelId="{0BAC14B5-44F4-4D8A-B0C5-352F7A178633}" type="presParOf" srcId="{B18C8916-115C-415F-BD6F-B3D78F205E00}" destId="{507835B5-FB18-4247-9B82-63F942CA0000}" srcOrd="1" destOrd="0" presId="urn:microsoft.com/office/officeart/2005/8/layout/orgChart1"/>
    <dgm:cxn modelId="{E8FF5976-65DD-4071-936C-76E80EBAB799}" type="presParOf" srcId="{B18C8916-115C-415F-BD6F-B3D78F205E00}" destId="{1843FBCC-140A-40E3-866D-EFD40076202B}" srcOrd="2" destOrd="0" presId="urn:microsoft.com/office/officeart/2005/8/layout/orgChart1"/>
    <dgm:cxn modelId="{31954268-22B7-4911-B904-A78045577302}" type="presParOf" srcId="{39C40207-1E2F-46D7-8CEA-7BACA314618A}" destId="{68F8A04E-F008-436D-9346-0DBD65EDA086}" srcOrd="2" destOrd="0" presId="urn:microsoft.com/office/officeart/2005/8/layout/orgChart1"/>
    <dgm:cxn modelId="{3A265D79-77C5-4B41-AF1B-72562249240B}" type="presParOf" srcId="{39C40207-1E2F-46D7-8CEA-7BACA314618A}" destId="{CF30B8CC-174F-4A8C-B308-2A5F7CE6ADC3}" srcOrd="3" destOrd="0" presId="urn:microsoft.com/office/officeart/2005/8/layout/orgChart1"/>
    <dgm:cxn modelId="{FFFF7ED7-3D22-4A29-9045-1F81E577E52C}" type="presParOf" srcId="{CF30B8CC-174F-4A8C-B308-2A5F7CE6ADC3}" destId="{7C717256-86C4-49B5-8856-7DBFC69721B9}" srcOrd="0" destOrd="0" presId="urn:microsoft.com/office/officeart/2005/8/layout/orgChart1"/>
    <dgm:cxn modelId="{CEB73303-EC52-4DDB-84C3-8F0F89F13CBE}" type="presParOf" srcId="{7C717256-86C4-49B5-8856-7DBFC69721B9}" destId="{E1ABA235-15FC-4FDE-8658-A9CCF5CB872C}" srcOrd="0" destOrd="0" presId="urn:microsoft.com/office/officeart/2005/8/layout/orgChart1"/>
    <dgm:cxn modelId="{B90D620D-F5F1-450D-B82D-9448CD682175}" type="presParOf" srcId="{7C717256-86C4-49B5-8856-7DBFC69721B9}" destId="{767A7C20-DBD6-44B7-BA01-433D794A99E4}" srcOrd="1" destOrd="0" presId="urn:microsoft.com/office/officeart/2005/8/layout/orgChart1"/>
    <dgm:cxn modelId="{D5D4E8B1-EAA0-4DC1-922C-C1CABB08DC8D}" type="presParOf" srcId="{CF30B8CC-174F-4A8C-B308-2A5F7CE6ADC3}" destId="{930472F0-A75F-4279-BFA6-8DB84D94D374}" srcOrd="1" destOrd="0" presId="urn:microsoft.com/office/officeart/2005/8/layout/orgChart1"/>
    <dgm:cxn modelId="{B40604FF-D4DA-40F9-AEA1-B133B7FDF022}" type="presParOf" srcId="{930472F0-A75F-4279-BFA6-8DB84D94D374}" destId="{30810087-3C7E-4C26-A2DE-BA4FFF3B05C0}" srcOrd="0" destOrd="0" presId="urn:microsoft.com/office/officeart/2005/8/layout/orgChart1"/>
    <dgm:cxn modelId="{76A00E29-B7CC-4473-8FA6-1DCA9C0D7DBB}" type="presParOf" srcId="{930472F0-A75F-4279-BFA6-8DB84D94D374}" destId="{54539CA3-E06D-4BFB-80C3-96C8BD9FF78B}" srcOrd="1" destOrd="0" presId="urn:microsoft.com/office/officeart/2005/8/layout/orgChart1"/>
    <dgm:cxn modelId="{50ADAD20-ACAB-452B-AC94-EAA3E72106AF}" type="presParOf" srcId="{54539CA3-E06D-4BFB-80C3-96C8BD9FF78B}" destId="{BEB32091-5FC1-45E5-AA60-D2C38988C6ED}" srcOrd="0" destOrd="0" presId="urn:microsoft.com/office/officeart/2005/8/layout/orgChart1"/>
    <dgm:cxn modelId="{ED1AB540-B750-45B3-9656-628373C2EAC0}" type="presParOf" srcId="{BEB32091-5FC1-45E5-AA60-D2C38988C6ED}" destId="{631C2881-3A08-473B-BED5-96B07B247B31}" srcOrd="0" destOrd="0" presId="urn:microsoft.com/office/officeart/2005/8/layout/orgChart1"/>
    <dgm:cxn modelId="{00E9F73D-DF8D-475D-87CC-2B3B46A2D497}" type="presParOf" srcId="{BEB32091-5FC1-45E5-AA60-D2C38988C6ED}" destId="{656F6F31-E003-4FF4-A61D-1172780C284D}" srcOrd="1" destOrd="0" presId="urn:microsoft.com/office/officeart/2005/8/layout/orgChart1"/>
    <dgm:cxn modelId="{AF2BA886-0FB2-48DD-8C71-F8DD02C8E2B5}" type="presParOf" srcId="{54539CA3-E06D-4BFB-80C3-96C8BD9FF78B}" destId="{77452DBC-4507-4467-B77D-9AA48004CFEC}" srcOrd="1" destOrd="0" presId="urn:microsoft.com/office/officeart/2005/8/layout/orgChart1"/>
    <dgm:cxn modelId="{F0778488-5812-40F3-8427-A32F86157FCE}" type="presParOf" srcId="{54539CA3-E06D-4BFB-80C3-96C8BD9FF78B}" destId="{203B20E3-A6BE-4E2A-81A2-F958E02284D5}" srcOrd="2" destOrd="0" presId="urn:microsoft.com/office/officeart/2005/8/layout/orgChart1"/>
    <dgm:cxn modelId="{4F38F398-C878-4893-9122-9D1991C0BED0}" type="presParOf" srcId="{930472F0-A75F-4279-BFA6-8DB84D94D374}" destId="{BC779A50-1EE8-438C-A4AE-55957D073719}" srcOrd="2" destOrd="0" presId="urn:microsoft.com/office/officeart/2005/8/layout/orgChart1"/>
    <dgm:cxn modelId="{E2283C63-607E-4D4E-BA24-EEA16F6A5328}" type="presParOf" srcId="{930472F0-A75F-4279-BFA6-8DB84D94D374}" destId="{56EC6B0C-FC81-4C0C-B624-903F5B181399}" srcOrd="3" destOrd="0" presId="urn:microsoft.com/office/officeart/2005/8/layout/orgChart1"/>
    <dgm:cxn modelId="{458D0F01-FF0E-4887-BB59-9FDCF9942CE8}" type="presParOf" srcId="{56EC6B0C-FC81-4C0C-B624-903F5B181399}" destId="{80F6C69E-0EBF-4573-963E-EA30959F223D}" srcOrd="0" destOrd="0" presId="urn:microsoft.com/office/officeart/2005/8/layout/orgChart1"/>
    <dgm:cxn modelId="{C6F1D44F-B8EB-49FC-80B7-16938A878D24}" type="presParOf" srcId="{80F6C69E-0EBF-4573-963E-EA30959F223D}" destId="{A3F631D0-190B-4EA4-954A-80526A09CFBA}" srcOrd="0" destOrd="0" presId="urn:microsoft.com/office/officeart/2005/8/layout/orgChart1"/>
    <dgm:cxn modelId="{D2108FAC-B601-4942-BB73-4E69650C5B27}" type="presParOf" srcId="{80F6C69E-0EBF-4573-963E-EA30959F223D}" destId="{9F4AFE55-94B0-4A37-BF46-0A61AFBD0C25}" srcOrd="1" destOrd="0" presId="urn:microsoft.com/office/officeart/2005/8/layout/orgChart1"/>
    <dgm:cxn modelId="{F708BE36-F2DB-46F4-8BD9-7011B3386FA9}" type="presParOf" srcId="{56EC6B0C-FC81-4C0C-B624-903F5B181399}" destId="{8DAE2B2F-085A-4819-9DC4-A73189176C5B}" srcOrd="1" destOrd="0" presId="urn:microsoft.com/office/officeart/2005/8/layout/orgChart1"/>
    <dgm:cxn modelId="{67009C00-FFE9-4DE0-9E4E-1965AF6EE935}" type="presParOf" srcId="{8DAE2B2F-085A-4819-9DC4-A73189176C5B}" destId="{F43A6F9D-71B3-47F9-801C-8317C15D197E}" srcOrd="0" destOrd="0" presId="urn:microsoft.com/office/officeart/2005/8/layout/orgChart1"/>
    <dgm:cxn modelId="{630F5B5D-A8F5-4352-AF6E-24E269290B97}" type="presParOf" srcId="{8DAE2B2F-085A-4819-9DC4-A73189176C5B}" destId="{9802772D-9DCB-40FD-88B2-54A61FB96FEF}" srcOrd="1" destOrd="0" presId="urn:microsoft.com/office/officeart/2005/8/layout/orgChart1"/>
    <dgm:cxn modelId="{807AB267-C51A-43C8-A7C6-11525822DB31}" type="presParOf" srcId="{9802772D-9DCB-40FD-88B2-54A61FB96FEF}" destId="{37DECDA9-2B81-4A5E-BE54-554896AF5EA8}" srcOrd="0" destOrd="0" presId="urn:microsoft.com/office/officeart/2005/8/layout/orgChart1"/>
    <dgm:cxn modelId="{0387EAD8-9E99-451F-B142-85FE96689A1B}" type="presParOf" srcId="{37DECDA9-2B81-4A5E-BE54-554896AF5EA8}" destId="{A512CB92-EB18-426E-9F07-9708E2950AF6}" srcOrd="0" destOrd="0" presId="urn:microsoft.com/office/officeart/2005/8/layout/orgChart1"/>
    <dgm:cxn modelId="{A51F9B0A-E54F-4F55-B379-59F5565319F6}" type="presParOf" srcId="{37DECDA9-2B81-4A5E-BE54-554896AF5EA8}" destId="{8B459B9B-1306-4ADA-9B59-4A05655E50FD}" srcOrd="1" destOrd="0" presId="urn:microsoft.com/office/officeart/2005/8/layout/orgChart1"/>
    <dgm:cxn modelId="{085E127A-E71F-473A-B5CB-4F5ECCEF7B34}" type="presParOf" srcId="{9802772D-9DCB-40FD-88B2-54A61FB96FEF}" destId="{74A5C34E-2331-441B-9670-81D7A2F6E390}" srcOrd="1" destOrd="0" presId="urn:microsoft.com/office/officeart/2005/8/layout/orgChart1"/>
    <dgm:cxn modelId="{A0AE66B0-351B-4D89-B626-AA9B11044981}" type="presParOf" srcId="{9802772D-9DCB-40FD-88B2-54A61FB96FEF}" destId="{20E85682-394F-4374-9FC8-DFABA92E210D}" srcOrd="2" destOrd="0" presId="urn:microsoft.com/office/officeart/2005/8/layout/orgChart1"/>
    <dgm:cxn modelId="{59E1C386-BE48-48FB-A5B6-B035D747EA38}" type="presParOf" srcId="{8DAE2B2F-085A-4819-9DC4-A73189176C5B}" destId="{8E8338D4-C41E-418E-86E5-470809201366}" srcOrd="2" destOrd="0" presId="urn:microsoft.com/office/officeart/2005/8/layout/orgChart1"/>
    <dgm:cxn modelId="{F226687A-D047-4516-8662-8D331C6074FC}" type="presParOf" srcId="{8DAE2B2F-085A-4819-9DC4-A73189176C5B}" destId="{3F2E2286-A9B9-45A2-B7C0-1476277CEA28}" srcOrd="3" destOrd="0" presId="urn:microsoft.com/office/officeart/2005/8/layout/orgChart1"/>
    <dgm:cxn modelId="{AA38734C-91B8-4FC7-8D57-3231F96C1709}" type="presParOf" srcId="{3F2E2286-A9B9-45A2-B7C0-1476277CEA28}" destId="{B3D41CD4-F969-494E-8809-70A7419427D1}" srcOrd="0" destOrd="0" presId="urn:microsoft.com/office/officeart/2005/8/layout/orgChart1"/>
    <dgm:cxn modelId="{A4F3D786-DFD0-4FB7-AB57-EE75762C48C1}" type="presParOf" srcId="{B3D41CD4-F969-494E-8809-70A7419427D1}" destId="{E3195CD0-B4B0-4EC6-8906-A063CDD38BD3}" srcOrd="0" destOrd="0" presId="urn:microsoft.com/office/officeart/2005/8/layout/orgChart1"/>
    <dgm:cxn modelId="{B1242456-3D64-4D19-98C1-72A0DA01C336}" type="presParOf" srcId="{B3D41CD4-F969-494E-8809-70A7419427D1}" destId="{5B16723B-D376-408F-B2A7-5C5054A09E9D}" srcOrd="1" destOrd="0" presId="urn:microsoft.com/office/officeart/2005/8/layout/orgChart1"/>
    <dgm:cxn modelId="{49911476-B91C-4D89-90B2-E4E624A2C91D}" type="presParOf" srcId="{3F2E2286-A9B9-45A2-B7C0-1476277CEA28}" destId="{0CB85B71-695D-4AFE-A531-6C4574D8E4CF}" srcOrd="1" destOrd="0" presId="urn:microsoft.com/office/officeart/2005/8/layout/orgChart1"/>
    <dgm:cxn modelId="{FD55071D-075B-494F-A213-DDD125E6D27E}" type="presParOf" srcId="{3F2E2286-A9B9-45A2-B7C0-1476277CEA28}" destId="{2EA559F4-5DF6-49D4-A9E9-7466662BB810}" srcOrd="2" destOrd="0" presId="urn:microsoft.com/office/officeart/2005/8/layout/orgChart1"/>
    <dgm:cxn modelId="{43021A09-0A0C-4991-892E-B86036D53660}" type="presParOf" srcId="{8DAE2B2F-085A-4819-9DC4-A73189176C5B}" destId="{754F1AF3-1893-4215-9280-CD0FFA3FFD69}" srcOrd="4" destOrd="0" presId="urn:microsoft.com/office/officeart/2005/8/layout/orgChart1"/>
    <dgm:cxn modelId="{0C194E78-D493-4420-8940-9DCB9D7D8A5E}" type="presParOf" srcId="{8DAE2B2F-085A-4819-9DC4-A73189176C5B}" destId="{DAA0E51C-BEEC-4393-9BA1-3867784725CA}" srcOrd="5" destOrd="0" presId="urn:microsoft.com/office/officeart/2005/8/layout/orgChart1"/>
    <dgm:cxn modelId="{248C24FC-1B0A-4388-B5AF-59F53DA44BFD}" type="presParOf" srcId="{DAA0E51C-BEEC-4393-9BA1-3867784725CA}" destId="{43AF5D88-44CA-4BFF-9F21-798AD4C18B4D}" srcOrd="0" destOrd="0" presId="urn:microsoft.com/office/officeart/2005/8/layout/orgChart1"/>
    <dgm:cxn modelId="{9250E836-CFB0-4B6F-84E1-5D5CE994E9BC}" type="presParOf" srcId="{43AF5D88-44CA-4BFF-9F21-798AD4C18B4D}" destId="{39C3B7D3-D36E-45FD-A3DB-BD063562B4DA}" srcOrd="0" destOrd="0" presId="urn:microsoft.com/office/officeart/2005/8/layout/orgChart1"/>
    <dgm:cxn modelId="{72B56D0A-12EC-4A80-BD0B-EB6FEB2DC5E5}" type="presParOf" srcId="{43AF5D88-44CA-4BFF-9F21-798AD4C18B4D}" destId="{3F552750-9234-4BB2-8838-5E68A8E1E8D3}" srcOrd="1" destOrd="0" presId="urn:microsoft.com/office/officeart/2005/8/layout/orgChart1"/>
    <dgm:cxn modelId="{05E82BA5-C9BC-4B8D-9CC8-E7EADFE2E496}" type="presParOf" srcId="{DAA0E51C-BEEC-4393-9BA1-3867784725CA}" destId="{3EC711F9-3027-4719-B77A-80F67BBA478D}" srcOrd="1" destOrd="0" presId="urn:microsoft.com/office/officeart/2005/8/layout/orgChart1"/>
    <dgm:cxn modelId="{024A032E-F0F8-4735-A746-524EACBC4990}" type="presParOf" srcId="{DAA0E51C-BEEC-4393-9BA1-3867784725CA}" destId="{5D562006-6087-4328-87D2-5FDA5D721E57}" srcOrd="2" destOrd="0" presId="urn:microsoft.com/office/officeart/2005/8/layout/orgChart1"/>
    <dgm:cxn modelId="{D9C8869A-251A-4FE5-B0B4-62585AB40DB8}" type="presParOf" srcId="{8DAE2B2F-085A-4819-9DC4-A73189176C5B}" destId="{E295104F-BFC5-44B6-BFBC-DC2769366F67}" srcOrd="6" destOrd="0" presId="urn:microsoft.com/office/officeart/2005/8/layout/orgChart1"/>
    <dgm:cxn modelId="{87E0C7D6-ADE5-486A-97E0-B8A9BD814F32}" type="presParOf" srcId="{8DAE2B2F-085A-4819-9DC4-A73189176C5B}" destId="{24177462-04F5-4178-9A38-E922699FD732}" srcOrd="7" destOrd="0" presId="urn:microsoft.com/office/officeart/2005/8/layout/orgChart1"/>
    <dgm:cxn modelId="{6EFC23C5-1AA3-4DB9-A92B-61739F13B3AC}" type="presParOf" srcId="{24177462-04F5-4178-9A38-E922699FD732}" destId="{6C04895C-931E-48ED-A019-B84E366362D0}" srcOrd="0" destOrd="0" presId="urn:microsoft.com/office/officeart/2005/8/layout/orgChart1"/>
    <dgm:cxn modelId="{3D523486-AE06-44D1-87E4-326D91DA85CE}" type="presParOf" srcId="{6C04895C-931E-48ED-A019-B84E366362D0}" destId="{976AA0A3-1C30-435C-BAD7-05E11B3BC506}" srcOrd="0" destOrd="0" presId="urn:microsoft.com/office/officeart/2005/8/layout/orgChart1"/>
    <dgm:cxn modelId="{16411D3E-1210-483D-B246-6DE89F56631B}" type="presParOf" srcId="{6C04895C-931E-48ED-A019-B84E366362D0}" destId="{CC061E00-73C4-4E10-B34F-49DB6A97217E}" srcOrd="1" destOrd="0" presId="urn:microsoft.com/office/officeart/2005/8/layout/orgChart1"/>
    <dgm:cxn modelId="{6310678B-44C9-4A69-B53B-925C9FC6FAF7}" type="presParOf" srcId="{24177462-04F5-4178-9A38-E922699FD732}" destId="{2F0304AA-27F4-4FC7-889C-8FD5753B2B37}" srcOrd="1" destOrd="0" presId="urn:microsoft.com/office/officeart/2005/8/layout/orgChart1"/>
    <dgm:cxn modelId="{C71B6EE1-7306-4D98-B8FB-485E6C132E94}" type="presParOf" srcId="{2F0304AA-27F4-4FC7-889C-8FD5753B2B37}" destId="{B2B90E37-F6C9-4F98-93C9-5F0B5A562FC2}" srcOrd="0" destOrd="0" presId="urn:microsoft.com/office/officeart/2005/8/layout/orgChart1"/>
    <dgm:cxn modelId="{8ADD6728-3F46-4427-9CBD-3A8C8CAC353E}" type="presParOf" srcId="{2F0304AA-27F4-4FC7-889C-8FD5753B2B37}" destId="{152058C9-2E4C-46B3-A3ED-5D99131332CE}" srcOrd="1" destOrd="0" presId="urn:microsoft.com/office/officeart/2005/8/layout/orgChart1"/>
    <dgm:cxn modelId="{ADF66D48-FECB-41EE-BAD4-A9B605E04ADB}" type="presParOf" srcId="{152058C9-2E4C-46B3-A3ED-5D99131332CE}" destId="{DBBC101C-FED8-4037-A0EF-7B9D6B4D469E}" srcOrd="0" destOrd="0" presId="urn:microsoft.com/office/officeart/2005/8/layout/orgChart1"/>
    <dgm:cxn modelId="{C67D523D-0E30-4717-B239-48BD48309ED5}" type="presParOf" srcId="{DBBC101C-FED8-4037-A0EF-7B9D6B4D469E}" destId="{7CCA03C7-C953-45E9-BC4E-9ED5133CBF24}" srcOrd="0" destOrd="0" presId="urn:microsoft.com/office/officeart/2005/8/layout/orgChart1"/>
    <dgm:cxn modelId="{F580E62A-DF46-4B1B-8BCE-704D8481A630}" type="presParOf" srcId="{DBBC101C-FED8-4037-A0EF-7B9D6B4D469E}" destId="{07F78E35-DB3D-4337-BE1B-F7B30A471B0C}" srcOrd="1" destOrd="0" presId="urn:microsoft.com/office/officeart/2005/8/layout/orgChart1"/>
    <dgm:cxn modelId="{1641E47C-20F5-44B1-B776-355CE952BB9F}" type="presParOf" srcId="{152058C9-2E4C-46B3-A3ED-5D99131332CE}" destId="{D2AE75D6-E3A3-45F0-B451-DBB21AD84E40}" srcOrd="1" destOrd="0" presId="urn:microsoft.com/office/officeart/2005/8/layout/orgChart1"/>
    <dgm:cxn modelId="{368558A9-D6CB-4F91-B14A-19BF54BAF553}" type="presParOf" srcId="{152058C9-2E4C-46B3-A3ED-5D99131332CE}" destId="{862C71CA-47CE-4340-9C1D-7370F49FF867}" srcOrd="2" destOrd="0" presId="urn:microsoft.com/office/officeart/2005/8/layout/orgChart1"/>
    <dgm:cxn modelId="{31707532-0FAB-4D13-96F4-486F51853A62}" type="presParOf" srcId="{24177462-04F5-4178-9A38-E922699FD732}" destId="{AAF49E99-BA5F-43B5-8010-CFD800138DE5}" srcOrd="2" destOrd="0" presId="urn:microsoft.com/office/officeart/2005/8/layout/orgChart1"/>
    <dgm:cxn modelId="{A9DE30C4-6FF9-4EDD-AA07-3859A761D1AD}" type="presParOf" srcId="{56EC6B0C-FC81-4C0C-B624-903F5B181399}" destId="{2DD69C67-E376-4FEA-B80E-52E57CFABF2E}" srcOrd="2" destOrd="0" presId="urn:microsoft.com/office/officeart/2005/8/layout/orgChart1"/>
    <dgm:cxn modelId="{4F2C5A4E-4D7F-4F33-BCDA-96979B2448C3}" type="presParOf" srcId="{930472F0-A75F-4279-BFA6-8DB84D94D374}" destId="{D23526B6-C0E3-4265-A2F7-86C2D9C019E8}" srcOrd="4" destOrd="0" presId="urn:microsoft.com/office/officeart/2005/8/layout/orgChart1"/>
    <dgm:cxn modelId="{8006C1DA-1F81-4983-9B49-BC31272A212A}" type="presParOf" srcId="{930472F0-A75F-4279-BFA6-8DB84D94D374}" destId="{70C9AEBB-9B88-4807-8C97-74FDDF3785E1}" srcOrd="5" destOrd="0" presId="urn:microsoft.com/office/officeart/2005/8/layout/orgChart1"/>
    <dgm:cxn modelId="{500672D4-86F9-4E45-9FAA-50F0D44A1403}" type="presParOf" srcId="{70C9AEBB-9B88-4807-8C97-74FDDF3785E1}" destId="{B005E606-F0A1-4826-BDD1-9D25A915B583}" srcOrd="0" destOrd="0" presId="urn:microsoft.com/office/officeart/2005/8/layout/orgChart1"/>
    <dgm:cxn modelId="{D500F60C-6613-48F9-B84E-E8E8FF1EF184}" type="presParOf" srcId="{B005E606-F0A1-4826-BDD1-9D25A915B583}" destId="{E0D49719-0BF2-42D3-BA66-B431EB8BE52F}" srcOrd="0" destOrd="0" presId="urn:microsoft.com/office/officeart/2005/8/layout/orgChart1"/>
    <dgm:cxn modelId="{508C2A31-296B-43B3-ADC7-5E59DF2BF5A6}" type="presParOf" srcId="{B005E606-F0A1-4826-BDD1-9D25A915B583}" destId="{69A6FC56-A137-4056-BCF0-A907492CDB78}" srcOrd="1" destOrd="0" presId="urn:microsoft.com/office/officeart/2005/8/layout/orgChart1"/>
    <dgm:cxn modelId="{9D05B881-5594-488C-9765-4D5564E6DC2E}" type="presParOf" srcId="{70C9AEBB-9B88-4807-8C97-74FDDF3785E1}" destId="{0AC89F1C-C895-4320-986C-7A9029E89B44}" srcOrd="1" destOrd="0" presId="urn:microsoft.com/office/officeart/2005/8/layout/orgChart1"/>
    <dgm:cxn modelId="{8CADADC0-865B-4BB9-97A2-7AE0148F8ABB}" type="presParOf" srcId="{70C9AEBB-9B88-4807-8C97-74FDDF3785E1}" destId="{A7A2B46E-5AB2-4E33-9D38-E840EA842692}" srcOrd="2" destOrd="0" presId="urn:microsoft.com/office/officeart/2005/8/layout/orgChart1"/>
    <dgm:cxn modelId="{4E275E4C-140D-4347-93B0-A1BEA76441F9}" type="presParOf" srcId="{930472F0-A75F-4279-BFA6-8DB84D94D374}" destId="{AA840B55-58BA-40C7-8810-23EE8B7EC119}" srcOrd="6" destOrd="0" presId="urn:microsoft.com/office/officeart/2005/8/layout/orgChart1"/>
    <dgm:cxn modelId="{E4BF8242-DF4F-4261-BED0-0381AE21C9CD}" type="presParOf" srcId="{930472F0-A75F-4279-BFA6-8DB84D94D374}" destId="{2E5A7878-D389-46F9-95B4-5853FC134CB8}" srcOrd="7" destOrd="0" presId="urn:microsoft.com/office/officeart/2005/8/layout/orgChart1"/>
    <dgm:cxn modelId="{A11E3E08-7B96-49F5-B83D-76CBCE7C26FA}" type="presParOf" srcId="{2E5A7878-D389-46F9-95B4-5853FC134CB8}" destId="{87C65184-3888-4464-83BC-000BCF3DE099}" srcOrd="0" destOrd="0" presId="urn:microsoft.com/office/officeart/2005/8/layout/orgChart1"/>
    <dgm:cxn modelId="{4E50405B-2566-4240-98EF-2D3962AE426E}" type="presParOf" srcId="{87C65184-3888-4464-83BC-000BCF3DE099}" destId="{3E3AA8B7-2DB2-4C08-BE02-E8FDCCF42257}" srcOrd="0" destOrd="0" presId="urn:microsoft.com/office/officeart/2005/8/layout/orgChart1"/>
    <dgm:cxn modelId="{9654A757-2C8E-4FC6-A1DD-60CDC1C18EFC}" type="presParOf" srcId="{87C65184-3888-4464-83BC-000BCF3DE099}" destId="{4373BAEF-43AB-43CB-B4E3-E4AF890ABD97}" srcOrd="1" destOrd="0" presId="urn:microsoft.com/office/officeart/2005/8/layout/orgChart1"/>
    <dgm:cxn modelId="{B175815A-C26B-4EC2-8E47-E197EB8A3354}" type="presParOf" srcId="{2E5A7878-D389-46F9-95B4-5853FC134CB8}" destId="{4D15D156-E9D4-4981-BE55-B0E43ECC5E66}" srcOrd="1" destOrd="0" presId="urn:microsoft.com/office/officeart/2005/8/layout/orgChart1"/>
    <dgm:cxn modelId="{6868CF09-37E9-42B8-A9E5-001D7FC12BCB}" type="presParOf" srcId="{2E5A7878-D389-46F9-95B4-5853FC134CB8}" destId="{76770555-C5FD-484E-AE14-E042E874691D}" srcOrd="2" destOrd="0" presId="urn:microsoft.com/office/officeart/2005/8/layout/orgChart1"/>
    <dgm:cxn modelId="{75731488-BFE9-4BD5-9D09-A9B7F345C5CD}" type="presParOf" srcId="{CF30B8CC-174F-4A8C-B308-2A5F7CE6ADC3}" destId="{2828C619-9041-4B46-BE5C-FDA91751D736}" srcOrd="2" destOrd="0" presId="urn:microsoft.com/office/officeart/2005/8/layout/orgChart1"/>
    <dgm:cxn modelId="{39E8C0E0-0273-426F-BC42-0C78E518BDA4}" type="presParOf" srcId="{F2DF13FB-05A8-42E0-A834-3492D25A7F66}" destId="{B3BF2B74-69EF-499F-8A50-70A3FA6DA6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983270-F12F-40C4-983C-CF53483D2108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9A3DF6-20C5-4A88-9E30-AE91FF46086E}">
      <dgm:prSet/>
      <dgm:spPr/>
      <dgm:t>
        <a:bodyPr/>
        <a:lstStyle/>
        <a:p>
          <a:r>
            <a:rPr lang="en-US" b="0" i="0"/>
            <a:t>Implicit Ratings</a:t>
          </a:r>
          <a:endParaRPr lang="en-US"/>
        </a:p>
      </dgm:t>
    </dgm:pt>
    <dgm:pt modelId="{66F403F5-F12F-4173-8CC9-B602D6AC2DD4}" type="parTrans" cxnId="{E93DC0BF-EA5D-4B5F-90F4-6DD4269CED52}">
      <dgm:prSet/>
      <dgm:spPr/>
      <dgm:t>
        <a:bodyPr/>
        <a:lstStyle/>
        <a:p>
          <a:endParaRPr lang="en-US"/>
        </a:p>
      </dgm:t>
    </dgm:pt>
    <dgm:pt modelId="{609A75BD-EBEC-4544-BA3F-D6959AC5B04B}" type="sibTrans" cxnId="{E93DC0BF-EA5D-4B5F-90F4-6DD4269CED52}">
      <dgm:prSet/>
      <dgm:spPr/>
      <dgm:t>
        <a:bodyPr/>
        <a:lstStyle/>
        <a:p>
          <a:endParaRPr lang="en-US"/>
        </a:p>
      </dgm:t>
    </dgm:pt>
    <dgm:pt modelId="{C9B72FB9-416C-4364-910C-9F3580039271}">
      <dgm:prSet/>
      <dgm:spPr/>
      <dgm:t>
        <a:bodyPr/>
        <a:lstStyle/>
        <a:p>
          <a:r>
            <a:rPr lang="en-US" b="0" i="0"/>
            <a:t>Explicit Ratings</a:t>
          </a:r>
          <a:endParaRPr lang="en-US"/>
        </a:p>
      </dgm:t>
    </dgm:pt>
    <dgm:pt modelId="{332FF360-9255-48F3-881C-BBC3080C724B}" type="parTrans" cxnId="{221E3BAD-F348-4F58-B4EC-396011E45807}">
      <dgm:prSet/>
      <dgm:spPr/>
      <dgm:t>
        <a:bodyPr/>
        <a:lstStyle/>
        <a:p>
          <a:endParaRPr lang="en-US"/>
        </a:p>
      </dgm:t>
    </dgm:pt>
    <dgm:pt modelId="{7C3C19BF-B76D-47BE-A71C-28D75F2DDF5B}" type="sibTrans" cxnId="{221E3BAD-F348-4F58-B4EC-396011E45807}">
      <dgm:prSet/>
      <dgm:spPr/>
      <dgm:t>
        <a:bodyPr/>
        <a:lstStyle/>
        <a:p>
          <a:endParaRPr lang="en-US"/>
        </a:p>
      </dgm:t>
    </dgm:pt>
    <dgm:pt modelId="{06B12B4A-DBDD-403F-A9D8-9DABDD6A5A8D}">
      <dgm:prSet/>
      <dgm:spPr/>
      <dgm:t>
        <a:bodyPr/>
        <a:lstStyle/>
        <a:p>
          <a:r>
            <a:rPr lang="en-US" b="0" i="0"/>
            <a:t>Rating Scale</a:t>
          </a:r>
          <a:endParaRPr lang="en-US"/>
        </a:p>
      </dgm:t>
    </dgm:pt>
    <dgm:pt modelId="{16452F90-22BE-429F-B531-F4BBACD2CCA7}" type="parTrans" cxnId="{5E0E5624-D183-4218-8146-AB5FDFD4AAB3}">
      <dgm:prSet/>
      <dgm:spPr/>
      <dgm:t>
        <a:bodyPr/>
        <a:lstStyle/>
        <a:p>
          <a:endParaRPr lang="en-US"/>
        </a:p>
      </dgm:t>
    </dgm:pt>
    <dgm:pt modelId="{C2AE22B9-6E95-4F90-9D43-057F3D835BBF}" type="sibTrans" cxnId="{5E0E5624-D183-4218-8146-AB5FDFD4AAB3}">
      <dgm:prSet/>
      <dgm:spPr/>
      <dgm:t>
        <a:bodyPr/>
        <a:lstStyle/>
        <a:p>
          <a:endParaRPr lang="en-US"/>
        </a:p>
      </dgm:t>
    </dgm:pt>
    <dgm:pt modelId="{0497A8E9-E4AB-43E1-A517-B4CDEEFFD23D}">
      <dgm:prSet/>
      <dgm:spPr/>
      <dgm:t>
        <a:bodyPr/>
        <a:lstStyle/>
        <a:p>
          <a:r>
            <a:rPr lang="en-US" b="0" i="0"/>
            <a:t>Even Rating Scale</a:t>
          </a:r>
          <a:endParaRPr lang="en-US"/>
        </a:p>
      </dgm:t>
    </dgm:pt>
    <dgm:pt modelId="{9B452EA7-AB0F-48F2-A508-31BDB7496930}" type="parTrans" cxnId="{E7EFA72E-24FE-4673-A94E-E57D8BCA1309}">
      <dgm:prSet/>
      <dgm:spPr/>
      <dgm:t>
        <a:bodyPr/>
        <a:lstStyle/>
        <a:p>
          <a:endParaRPr lang="en-US"/>
        </a:p>
      </dgm:t>
    </dgm:pt>
    <dgm:pt modelId="{D3C69F84-EE49-4A1B-A7CB-B29A4B24BBFD}" type="sibTrans" cxnId="{E7EFA72E-24FE-4673-A94E-E57D8BCA1309}">
      <dgm:prSet/>
      <dgm:spPr/>
      <dgm:t>
        <a:bodyPr/>
        <a:lstStyle/>
        <a:p>
          <a:endParaRPr lang="en-US"/>
        </a:p>
      </dgm:t>
    </dgm:pt>
    <dgm:pt modelId="{5806400D-4688-4BA1-9201-29223246E889}">
      <dgm:prSet/>
      <dgm:spPr/>
      <dgm:t>
        <a:bodyPr/>
        <a:lstStyle/>
        <a:p>
          <a:r>
            <a:rPr lang="en-US" b="0" i="0"/>
            <a:t>Odd Rating Scale</a:t>
          </a:r>
          <a:endParaRPr lang="en-US"/>
        </a:p>
      </dgm:t>
    </dgm:pt>
    <dgm:pt modelId="{AFF002A4-65A6-4142-BEBD-916E6D2CD3ED}" type="parTrans" cxnId="{D2B84CD5-2E59-41D8-BD0B-FACC490132A1}">
      <dgm:prSet/>
      <dgm:spPr/>
      <dgm:t>
        <a:bodyPr/>
        <a:lstStyle/>
        <a:p>
          <a:endParaRPr lang="en-US"/>
        </a:p>
      </dgm:t>
    </dgm:pt>
    <dgm:pt modelId="{1631A9BF-AA7D-4E33-8E01-EC8250C8CD15}" type="sibTrans" cxnId="{D2B84CD5-2E59-41D8-BD0B-FACC490132A1}">
      <dgm:prSet/>
      <dgm:spPr/>
      <dgm:t>
        <a:bodyPr/>
        <a:lstStyle/>
        <a:p>
          <a:endParaRPr lang="en-US"/>
        </a:p>
      </dgm:t>
    </dgm:pt>
    <dgm:pt modelId="{7AFDF32B-EFA2-439F-95FA-ED120D4E1B82}">
      <dgm:prSet/>
      <dgm:spPr/>
      <dgm:t>
        <a:bodyPr/>
        <a:lstStyle/>
        <a:p>
          <a:r>
            <a:rPr lang="en-US" b="0" i="0"/>
            <a:t>Rating Distribution</a:t>
          </a:r>
          <a:endParaRPr lang="en-US"/>
        </a:p>
      </dgm:t>
    </dgm:pt>
    <dgm:pt modelId="{B01D3C7E-3321-4EF8-8273-6812CB0591AA}" type="parTrans" cxnId="{3FF67470-2C28-4956-BF4E-85DF960524FC}">
      <dgm:prSet/>
      <dgm:spPr/>
      <dgm:t>
        <a:bodyPr/>
        <a:lstStyle/>
        <a:p>
          <a:endParaRPr lang="en-US"/>
        </a:p>
      </dgm:t>
    </dgm:pt>
    <dgm:pt modelId="{562C9C73-A46E-4A55-A877-1D1F06A2EF6B}" type="sibTrans" cxnId="{3FF67470-2C28-4956-BF4E-85DF960524FC}">
      <dgm:prSet/>
      <dgm:spPr/>
      <dgm:t>
        <a:bodyPr/>
        <a:lstStyle/>
        <a:p>
          <a:endParaRPr lang="en-US"/>
        </a:p>
      </dgm:t>
    </dgm:pt>
    <dgm:pt modelId="{72BEB863-5335-4166-A6DD-B4D08A9E5A85}" type="pres">
      <dgm:prSet presAssocID="{69983270-F12F-40C4-983C-CF53483D2108}" presName="compositeShape" presStyleCnt="0">
        <dgm:presLayoutVars>
          <dgm:chMax val="2"/>
          <dgm:dir/>
          <dgm:resizeHandles val="exact"/>
        </dgm:presLayoutVars>
      </dgm:prSet>
      <dgm:spPr/>
    </dgm:pt>
    <dgm:pt modelId="{25DE7938-26A7-49B8-9221-1A2B8937C19A}" type="pres">
      <dgm:prSet presAssocID="{69983270-F12F-40C4-983C-CF53483D2108}" presName="ribbon" presStyleLbl="node1" presStyleIdx="0" presStyleCnt="1"/>
      <dgm:spPr/>
    </dgm:pt>
    <dgm:pt modelId="{C67D8173-BC04-4A9E-AB2B-8EF9900EE344}" type="pres">
      <dgm:prSet presAssocID="{69983270-F12F-40C4-983C-CF53483D210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8AD86F-8EE8-46E0-B26D-60F3ECAD5209}" type="pres">
      <dgm:prSet presAssocID="{69983270-F12F-40C4-983C-CF53483D210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E0E5624-D183-4218-8146-AB5FDFD4AAB3}" srcId="{C9B72FB9-416C-4364-910C-9F3580039271}" destId="{06B12B4A-DBDD-403F-A9D8-9DABDD6A5A8D}" srcOrd="0" destOrd="0" parTransId="{16452F90-22BE-429F-B531-F4BBACD2CCA7}" sibTransId="{C2AE22B9-6E95-4F90-9D43-057F3D835BBF}"/>
    <dgm:cxn modelId="{E7EFA72E-24FE-4673-A94E-E57D8BCA1309}" srcId="{C9B72FB9-416C-4364-910C-9F3580039271}" destId="{0497A8E9-E4AB-43E1-A517-B4CDEEFFD23D}" srcOrd="1" destOrd="0" parTransId="{9B452EA7-AB0F-48F2-A508-31BDB7496930}" sibTransId="{D3C69F84-EE49-4A1B-A7CB-B29A4B24BBFD}"/>
    <dgm:cxn modelId="{5F296D67-2F3D-486A-89B9-D7E81305FB5F}" type="presOf" srcId="{B19A3DF6-20C5-4A88-9E30-AE91FF46086E}" destId="{C67D8173-BC04-4A9E-AB2B-8EF9900EE344}" srcOrd="0" destOrd="0" presId="urn:microsoft.com/office/officeart/2005/8/layout/arrow6"/>
    <dgm:cxn modelId="{A5356B4E-51C0-4B6B-B435-D8FB60888B0A}" type="presOf" srcId="{7AFDF32B-EFA2-439F-95FA-ED120D4E1B82}" destId="{F88AD86F-8EE8-46E0-B26D-60F3ECAD5209}" srcOrd="0" destOrd="4" presId="urn:microsoft.com/office/officeart/2005/8/layout/arrow6"/>
    <dgm:cxn modelId="{68E9FA4E-A649-4284-A9B0-9DA3EE261D7D}" type="presOf" srcId="{06B12B4A-DBDD-403F-A9D8-9DABDD6A5A8D}" destId="{F88AD86F-8EE8-46E0-B26D-60F3ECAD5209}" srcOrd="0" destOrd="1" presId="urn:microsoft.com/office/officeart/2005/8/layout/arrow6"/>
    <dgm:cxn modelId="{3FF67470-2C28-4956-BF4E-85DF960524FC}" srcId="{C9B72FB9-416C-4364-910C-9F3580039271}" destId="{7AFDF32B-EFA2-439F-95FA-ED120D4E1B82}" srcOrd="3" destOrd="0" parTransId="{B01D3C7E-3321-4EF8-8273-6812CB0591AA}" sibTransId="{562C9C73-A46E-4A55-A877-1D1F06A2EF6B}"/>
    <dgm:cxn modelId="{A0869076-4B4D-46DA-8D7C-286C21F9C67D}" type="presOf" srcId="{69983270-F12F-40C4-983C-CF53483D2108}" destId="{72BEB863-5335-4166-A6DD-B4D08A9E5A85}" srcOrd="0" destOrd="0" presId="urn:microsoft.com/office/officeart/2005/8/layout/arrow6"/>
    <dgm:cxn modelId="{221E3BAD-F348-4F58-B4EC-396011E45807}" srcId="{69983270-F12F-40C4-983C-CF53483D2108}" destId="{C9B72FB9-416C-4364-910C-9F3580039271}" srcOrd="1" destOrd="0" parTransId="{332FF360-9255-48F3-881C-BBC3080C724B}" sibTransId="{7C3C19BF-B76D-47BE-A71C-28D75F2DDF5B}"/>
    <dgm:cxn modelId="{E93DC0BF-EA5D-4B5F-90F4-6DD4269CED52}" srcId="{69983270-F12F-40C4-983C-CF53483D2108}" destId="{B19A3DF6-20C5-4A88-9E30-AE91FF46086E}" srcOrd="0" destOrd="0" parTransId="{66F403F5-F12F-4173-8CC9-B602D6AC2DD4}" sibTransId="{609A75BD-EBEC-4544-BA3F-D6959AC5B04B}"/>
    <dgm:cxn modelId="{CBBC29CD-8866-4B5C-9C15-148B942979FC}" type="presOf" srcId="{C9B72FB9-416C-4364-910C-9F3580039271}" destId="{F88AD86F-8EE8-46E0-B26D-60F3ECAD5209}" srcOrd="0" destOrd="0" presId="urn:microsoft.com/office/officeart/2005/8/layout/arrow6"/>
    <dgm:cxn modelId="{4C292DD4-92AF-4E72-8D9B-ABB97C61B10B}" type="presOf" srcId="{0497A8E9-E4AB-43E1-A517-B4CDEEFFD23D}" destId="{F88AD86F-8EE8-46E0-B26D-60F3ECAD5209}" srcOrd="0" destOrd="2" presId="urn:microsoft.com/office/officeart/2005/8/layout/arrow6"/>
    <dgm:cxn modelId="{D2B84CD5-2E59-41D8-BD0B-FACC490132A1}" srcId="{C9B72FB9-416C-4364-910C-9F3580039271}" destId="{5806400D-4688-4BA1-9201-29223246E889}" srcOrd="2" destOrd="0" parTransId="{AFF002A4-65A6-4142-BEBD-916E6D2CD3ED}" sibTransId="{1631A9BF-AA7D-4E33-8E01-EC8250C8CD15}"/>
    <dgm:cxn modelId="{4B35ADF2-CFA0-4E4D-B344-F15AF4364A9C}" type="presOf" srcId="{5806400D-4688-4BA1-9201-29223246E889}" destId="{F88AD86F-8EE8-46E0-B26D-60F3ECAD5209}" srcOrd="0" destOrd="3" presId="urn:microsoft.com/office/officeart/2005/8/layout/arrow6"/>
    <dgm:cxn modelId="{CD48D59C-6F7F-4070-9DCF-076D79815BC9}" type="presParOf" srcId="{72BEB863-5335-4166-A6DD-B4D08A9E5A85}" destId="{25DE7938-26A7-49B8-9221-1A2B8937C19A}" srcOrd="0" destOrd="0" presId="urn:microsoft.com/office/officeart/2005/8/layout/arrow6"/>
    <dgm:cxn modelId="{77A0BC8E-AA13-4770-BF10-9524EC28A424}" type="presParOf" srcId="{72BEB863-5335-4166-A6DD-B4D08A9E5A85}" destId="{C67D8173-BC04-4A9E-AB2B-8EF9900EE344}" srcOrd="1" destOrd="0" presId="urn:microsoft.com/office/officeart/2005/8/layout/arrow6"/>
    <dgm:cxn modelId="{C5957DA7-B80F-4502-B695-E3A530A62559}" type="presParOf" srcId="{72BEB863-5335-4166-A6DD-B4D08A9E5A85}" destId="{F88AD86F-8EE8-46E0-B26D-60F3ECAD5209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47563F-5835-4B66-8950-701EB4C73AB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CDDFC1-AB06-4F2E-809F-8944A06245D7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Quality of RS</a:t>
          </a:r>
          <a:endParaRPr lang="en-US">
            <a:solidFill>
              <a:schemeClr val="tx1"/>
            </a:solidFill>
          </a:endParaRPr>
        </a:p>
      </dgm:t>
    </dgm:pt>
    <dgm:pt modelId="{03D94207-0AB0-476B-9EDC-593E18230908}" type="parTrans" cxnId="{96A949FD-2164-4698-B1B9-951C49492D4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1D4E41D-91D4-4686-8304-3AF9671170B3}" type="sibTrans" cxnId="{96A949FD-2164-4698-B1B9-951C49492D4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1BE9827-951B-46A0-A0AD-505F11E60860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Topic Diversity</a:t>
          </a:r>
          <a:endParaRPr lang="en-US">
            <a:solidFill>
              <a:schemeClr val="tx1"/>
            </a:solidFill>
          </a:endParaRPr>
        </a:p>
      </dgm:t>
    </dgm:pt>
    <dgm:pt modelId="{B19C8755-3D1C-4042-BF45-DA3E88929667}" type="parTrans" cxnId="{7E93B025-D62B-4350-A687-E3A86F5F7D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4BD2530-E579-46B9-BE35-B3AC122AD755}" type="sibTrans" cxnId="{7E93B025-D62B-4350-A687-E3A86F5F7D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95D0A26-515A-4026-ADB5-A443EE7F9BBA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Novelty</a:t>
          </a:r>
          <a:endParaRPr lang="en-US">
            <a:solidFill>
              <a:schemeClr val="tx1"/>
            </a:solidFill>
          </a:endParaRPr>
        </a:p>
      </dgm:t>
    </dgm:pt>
    <dgm:pt modelId="{EA0F3247-7463-41BC-A065-6EA16ED387FB}" type="parTrans" cxnId="{8B9B3B3D-D6A3-4363-92D1-3799800227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74DC9B7-2364-4361-9393-1F9C72B80F66}" type="sibTrans" cxnId="{8B9B3B3D-D6A3-4363-92D1-3799800227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FE2A78-85F2-457F-A5C2-283150D7E5D5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Serendipity</a:t>
          </a:r>
          <a:endParaRPr lang="en-US">
            <a:solidFill>
              <a:schemeClr val="tx1"/>
            </a:solidFill>
          </a:endParaRPr>
        </a:p>
      </dgm:t>
    </dgm:pt>
    <dgm:pt modelId="{55A4F4BE-FD5A-423D-9126-31BC154FB1CA}" type="parTrans" cxnId="{EE0B33A2-4417-4EA1-9200-E84860F909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8B85EB3-5C72-4201-8B1D-E2C83353FFF3}" type="sibTrans" cxnId="{EE0B33A2-4417-4EA1-9200-E84860F909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0327812-8E58-4290-9A0D-A12BE490DE5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Diversity</a:t>
          </a:r>
          <a:endParaRPr lang="en-US">
            <a:solidFill>
              <a:schemeClr val="tx1"/>
            </a:solidFill>
          </a:endParaRPr>
        </a:p>
      </dgm:t>
    </dgm:pt>
    <dgm:pt modelId="{B74EBE1E-A9C5-4877-BC7F-CFFB1CDB9381}" type="parTrans" cxnId="{3C045ED5-D164-418B-9553-BBF28033AE8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9E9920-F2B7-4633-A207-CA3ADF4962CB}" type="sibTrans" cxnId="{3C045ED5-D164-418B-9553-BBF28033AE8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491E0D0-843B-4313-9082-DE46AE9097E1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Awareness (Reactive; Trending)</a:t>
          </a:r>
          <a:endParaRPr lang="en-US">
            <a:solidFill>
              <a:schemeClr val="tx1"/>
            </a:solidFill>
          </a:endParaRPr>
        </a:p>
      </dgm:t>
    </dgm:pt>
    <dgm:pt modelId="{397A95B0-BF6A-41FD-A1FF-C40C91D6C642}" type="parTrans" cxnId="{B9E30E4F-41FF-41ED-AAD2-D7F23BC0916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6330F91-5A90-4417-9C49-A26088D56C00}" type="sibTrans" cxnId="{B9E30E4F-41FF-41ED-AAD2-D7F23BC0916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A669FE-60D8-498C-B099-E6552451660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Awareness (Reactive; Seasonal)</a:t>
          </a:r>
          <a:endParaRPr lang="en-US">
            <a:solidFill>
              <a:schemeClr val="tx1"/>
            </a:solidFill>
          </a:endParaRPr>
        </a:p>
      </dgm:t>
    </dgm:pt>
    <dgm:pt modelId="{FDE0B0C1-F9FA-4932-8187-18A9F9491A0B}" type="parTrans" cxnId="{D03E653D-C94C-446A-88B2-818B034261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AD91EB-48AD-45AD-8368-C928F24D0A60}" type="sibTrans" cxnId="{D03E653D-C94C-446A-88B2-818B034261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F6BAF7E-304C-40BA-9616-A64591E9FDC5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Awareness (Proactive)</a:t>
          </a:r>
          <a:endParaRPr lang="en-US">
            <a:solidFill>
              <a:schemeClr val="tx1"/>
            </a:solidFill>
          </a:endParaRPr>
        </a:p>
      </dgm:t>
    </dgm:pt>
    <dgm:pt modelId="{49A488BC-7D7C-45E2-A09D-96E30DCBBE00}" type="parTrans" cxnId="{C0817DDD-D654-4048-9888-AE72737EEF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0B54D6E-1E74-4B20-956F-2C1DADB28E21}" type="sibTrans" cxnId="{C0817DDD-D654-4048-9888-AE72737EEF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42C414-9944-4148-8EE2-99E40DF2DEEA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Location Awareness</a:t>
          </a:r>
          <a:endParaRPr lang="en-US">
            <a:solidFill>
              <a:schemeClr val="tx1"/>
            </a:solidFill>
          </a:endParaRPr>
        </a:p>
      </dgm:t>
    </dgm:pt>
    <dgm:pt modelId="{9651A5E5-6B8C-4FB6-871F-712FC9B0AA2C}" type="parTrans" cxnId="{A3B1032F-81CD-48AA-9E65-929B68D790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C4A7A4B-0665-48D7-9ED7-F78A10C3F24D}" type="sibTrans" cxnId="{A3B1032F-81CD-48AA-9E65-929B68D790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246118-DF6E-4469-B0A7-EC1F40106132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Risk Awareness</a:t>
          </a:r>
          <a:endParaRPr lang="en-US">
            <a:solidFill>
              <a:schemeClr val="tx1"/>
            </a:solidFill>
          </a:endParaRPr>
        </a:p>
      </dgm:t>
    </dgm:pt>
    <dgm:pt modelId="{1F6D053D-229D-4D9D-BC45-BB4220D5C839}" type="parTrans" cxnId="{8D0DAFC2-01AC-4158-9325-7D0B5EFAA37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020C51-6BD3-4109-9174-5A7520CA5CAD}" type="sibTrans" cxnId="{8D0DAFC2-01AC-4158-9325-7D0B5EFAA37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428068C-AE82-4B2A-9897-4706DE609B3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Context Awareness</a:t>
          </a:r>
          <a:endParaRPr lang="en-US">
            <a:solidFill>
              <a:schemeClr val="tx1"/>
            </a:solidFill>
          </a:endParaRPr>
        </a:p>
      </dgm:t>
    </dgm:pt>
    <dgm:pt modelId="{9720217B-FA88-43A3-8218-1B3813483909}" type="parTrans" cxnId="{25A822EE-A12F-4800-BACC-1A995232FB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7CEA1FA-0E4E-458F-83F5-E960E6E7668E}" type="sibTrans" cxnId="{25A822EE-A12F-4800-BACC-1A995232FB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0C30A26-EFC7-45F0-8F16-DCC4A05B9154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Critique Acceptance</a:t>
          </a:r>
          <a:endParaRPr lang="en-US">
            <a:solidFill>
              <a:schemeClr val="tx1"/>
            </a:solidFill>
          </a:endParaRPr>
        </a:p>
      </dgm:t>
    </dgm:pt>
    <dgm:pt modelId="{7731AF77-C5E2-4F78-9BFF-E186455E11FD}" type="parTrans" cxnId="{B8FC2BED-FDCF-4FAE-AB9B-0927083B0C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F417AE9-46A8-478F-9DE1-26123C997E06}" type="sibTrans" cxnId="{B8FC2BED-FDCF-4FAE-AB9B-0927083B0C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AED4E0D-AB86-445B-B9FF-DFE046C6121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Curation</a:t>
          </a:r>
          <a:endParaRPr lang="en-US">
            <a:solidFill>
              <a:schemeClr val="tx1"/>
            </a:solidFill>
          </a:endParaRPr>
        </a:p>
      </dgm:t>
    </dgm:pt>
    <dgm:pt modelId="{C7C657DF-D17A-457C-8D71-34C051FD095C}" type="parTrans" cxnId="{45C1E9D3-CC1A-48E7-8B61-AC3B8B2EA74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B39CAD-5320-429B-BA7E-318CA7B1C05A}" type="sibTrans" cxnId="{45C1E9D3-CC1A-48E7-8B61-AC3B8B2EA74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27B2A0-DFCC-4F3E-BCFB-84856F8B6252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Knowledge Based</a:t>
          </a:r>
          <a:endParaRPr lang="en-US">
            <a:solidFill>
              <a:schemeClr val="tx1"/>
            </a:solidFill>
          </a:endParaRPr>
        </a:p>
      </dgm:t>
    </dgm:pt>
    <dgm:pt modelId="{1D835C62-29E8-4E3C-A9E0-4DDAD6121C63}" type="parTrans" cxnId="{42217D33-E498-44A6-A9F3-D58080F53BE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33FBEC-E975-464A-A19E-6B52BF183A13}" type="sibTrans" cxnId="{42217D33-E498-44A6-A9F3-D58080F53BE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3CA4312-97DF-4F11-B1D7-8F23ABFC737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Social Awareness</a:t>
          </a:r>
          <a:endParaRPr lang="en-US">
            <a:solidFill>
              <a:schemeClr val="tx1"/>
            </a:solidFill>
          </a:endParaRPr>
        </a:p>
      </dgm:t>
    </dgm:pt>
    <dgm:pt modelId="{7F6FA25B-D1B7-4766-8ED2-E29227CF84E8}" type="parTrans" cxnId="{24C82F33-4B66-43A0-860F-E5C61D1B6A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CDCBFF9-C23F-4354-BD75-31CABD3C6A20}" type="sibTrans" cxnId="{24C82F33-4B66-43A0-860F-E5C61D1B6A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3F0D98E-1784-43A6-882E-5C74E31E56F9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Privacy</a:t>
          </a:r>
          <a:endParaRPr lang="en-US">
            <a:solidFill>
              <a:schemeClr val="tx1"/>
            </a:solidFill>
          </a:endParaRPr>
        </a:p>
      </dgm:t>
    </dgm:pt>
    <dgm:pt modelId="{9A4AB760-3AC2-40AA-8B4C-850DB1CA382F}" type="parTrans" cxnId="{1C0DCECD-DEF1-4BBB-823F-3FC42C1BBC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1D0305-B1D7-4824-AE36-4268770DB5A8}" type="sibTrans" cxnId="{1C0DCECD-DEF1-4BBB-823F-3FC42C1BBC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DB2101-818E-498C-B033-1B617D9D9A39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Protection from Malicious Voting</a:t>
          </a:r>
          <a:endParaRPr lang="en-US">
            <a:solidFill>
              <a:schemeClr val="tx1"/>
            </a:solidFill>
          </a:endParaRPr>
        </a:p>
      </dgm:t>
    </dgm:pt>
    <dgm:pt modelId="{5A65D21E-E019-47F4-ACF8-ECB58DD108D5}" type="parTrans" cxnId="{79ABE206-8D1D-498B-8ED2-CBA4AA4C54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F62E7A-1DC0-463B-AC5C-768595E07C83}" type="sibTrans" cxnId="{79ABE206-8D1D-498B-8ED2-CBA4AA4C54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56184C5-16AB-4253-A27F-BD72FFA9FF8B}" type="pres">
      <dgm:prSet presAssocID="{3347563F-5835-4B66-8950-701EB4C73ABB}" presName="diagram" presStyleCnt="0">
        <dgm:presLayoutVars>
          <dgm:dir/>
          <dgm:resizeHandles val="exact"/>
        </dgm:presLayoutVars>
      </dgm:prSet>
      <dgm:spPr/>
    </dgm:pt>
    <dgm:pt modelId="{96D8F2FA-4DE2-4B64-8EAC-AEF555714C8F}" type="pres">
      <dgm:prSet presAssocID="{90CDDFC1-AB06-4F2E-809F-8944A06245D7}" presName="node" presStyleLbl="node1" presStyleIdx="0" presStyleCnt="17">
        <dgm:presLayoutVars>
          <dgm:bulletEnabled val="1"/>
        </dgm:presLayoutVars>
      </dgm:prSet>
      <dgm:spPr/>
    </dgm:pt>
    <dgm:pt modelId="{87461772-D302-49F5-9571-2716AEE2AF98}" type="pres">
      <dgm:prSet presAssocID="{A1D4E41D-91D4-4686-8304-3AF9671170B3}" presName="sibTrans" presStyleCnt="0"/>
      <dgm:spPr/>
    </dgm:pt>
    <dgm:pt modelId="{DFFFA1FC-DE75-4D04-9855-977E777401AB}" type="pres">
      <dgm:prSet presAssocID="{A1BE9827-951B-46A0-A0AD-505F11E60860}" presName="node" presStyleLbl="node1" presStyleIdx="1" presStyleCnt="17">
        <dgm:presLayoutVars>
          <dgm:bulletEnabled val="1"/>
        </dgm:presLayoutVars>
      </dgm:prSet>
      <dgm:spPr/>
    </dgm:pt>
    <dgm:pt modelId="{FD8FC098-CFFA-499C-9040-17D13E8E313C}" type="pres">
      <dgm:prSet presAssocID="{54BD2530-E579-46B9-BE35-B3AC122AD755}" presName="sibTrans" presStyleCnt="0"/>
      <dgm:spPr/>
    </dgm:pt>
    <dgm:pt modelId="{3408D4F1-11A8-476B-B05B-CB57BAC9F6D1}" type="pres">
      <dgm:prSet presAssocID="{795D0A26-515A-4026-ADB5-A443EE7F9BBA}" presName="node" presStyleLbl="node1" presStyleIdx="2" presStyleCnt="17">
        <dgm:presLayoutVars>
          <dgm:bulletEnabled val="1"/>
        </dgm:presLayoutVars>
      </dgm:prSet>
      <dgm:spPr/>
    </dgm:pt>
    <dgm:pt modelId="{53628BF1-AD8E-4135-B7D5-35B8EAE8F204}" type="pres">
      <dgm:prSet presAssocID="{874DC9B7-2364-4361-9393-1F9C72B80F66}" presName="sibTrans" presStyleCnt="0"/>
      <dgm:spPr/>
    </dgm:pt>
    <dgm:pt modelId="{40206835-D3EB-4BBD-BF1E-2298D93D73AC}" type="pres">
      <dgm:prSet presAssocID="{80FE2A78-85F2-457F-A5C2-283150D7E5D5}" presName="node" presStyleLbl="node1" presStyleIdx="3" presStyleCnt="17">
        <dgm:presLayoutVars>
          <dgm:bulletEnabled val="1"/>
        </dgm:presLayoutVars>
      </dgm:prSet>
      <dgm:spPr/>
    </dgm:pt>
    <dgm:pt modelId="{7A20B482-D2C9-4CDF-91AC-96C4217CE950}" type="pres">
      <dgm:prSet presAssocID="{58B85EB3-5C72-4201-8B1D-E2C83353FFF3}" presName="sibTrans" presStyleCnt="0"/>
      <dgm:spPr/>
    </dgm:pt>
    <dgm:pt modelId="{81F72682-50E2-4BD9-9904-1E6DCCC2955A}" type="pres">
      <dgm:prSet presAssocID="{70327812-8E58-4290-9A0D-A12BE490DE5B}" presName="node" presStyleLbl="node1" presStyleIdx="4" presStyleCnt="17">
        <dgm:presLayoutVars>
          <dgm:bulletEnabled val="1"/>
        </dgm:presLayoutVars>
      </dgm:prSet>
      <dgm:spPr/>
    </dgm:pt>
    <dgm:pt modelId="{D786DB4C-A970-4EF5-B7CB-4A3E8D8F51F2}" type="pres">
      <dgm:prSet presAssocID="{A99E9920-F2B7-4633-A207-CA3ADF4962CB}" presName="sibTrans" presStyleCnt="0"/>
      <dgm:spPr/>
    </dgm:pt>
    <dgm:pt modelId="{C280B7A8-A46B-4A3F-951E-31C9FC838ACD}" type="pres">
      <dgm:prSet presAssocID="{F491E0D0-843B-4313-9082-DE46AE9097E1}" presName="node" presStyleLbl="node1" presStyleIdx="5" presStyleCnt="17">
        <dgm:presLayoutVars>
          <dgm:bulletEnabled val="1"/>
        </dgm:presLayoutVars>
      </dgm:prSet>
      <dgm:spPr/>
    </dgm:pt>
    <dgm:pt modelId="{FEAFB6C1-432D-4F42-ABF1-CBBA3C32FB41}" type="pres">
      <dgm:prSet presAssocID="{96330F91-5A90-4417-9C49-A26088D56C00}" presName="sibTrans" presStyleCnt="0"/>
      <dgm:spPr/>
    </dgm:pt>
    <dgm:pt modelId="{C8D1AAAB-0759-4A9B-A1CA-0AE94E6EFF69}" type="pres">
      <dgm:prSet presAssocID="{28A669FE-60D8-498C-B099-E6552451660F}" presName="node" presStyleLbl="node1" presStyleIdx="6" presStyleCnt="17">
        <dgm:presLayoutVars>
          <dgm:bulletEnabled val="1"/>
        </dgm:presLayoutVars>
      </dgm:prSet>
      <dgm:spPr/>
    </dgm:pt>
    <dgm:pt modelId="{FA674249-C7E8-4958-B067-7DA2DB95A44C}" type="pres">
      <dgm:prSet presAssocID="{9EAD91EB-48AD-45AD-8368-C928F24D0A60}" presName="sibTrans" presStyleCnt="0"/>
      <dgm:spPr/>
    </dgm:pt>
    <dgm:pt modelId="{E61558C2-9D9D-442D-9DA1-3B283E903237}" type="pres">
      <dgm:prSet presAssocID="{1F6BAF7E-304C-40BA-9616-A64591E9FDC5}" presName="node" presStyleLbl="node1" presStyleIdx="7" presStyleCnt="17">
        <dgm:presLayoutVars>
          <dgm:bulletEnabled val="1"/>
        </dgm:presLayoutVars>
      </dgm:prSet>
      <dgm:spPr/>
    </dgm:pt>
    <dgm:pt modelId="{6A9366B2-4F7B-4DB5-B319-25AFE9506BD9}" type="pres">
      <dgm:prSet presAssocID="{E0B54D6E-1E74-4B20-956F-2C1DADB28E21}" presName="sibTrans" presStyleCnt="0"/>
      <dgm:spPr/>
    </dgm:pt>
    <dgm:pt modelId="{328B9F57-0033-4CF1-9C22-D7D7B199B880}" type="pres">
      <dgm:prSet presAssocID="{D042C414-9944-4148-8EE2-99E40DF2DEEA}" presName="node" presStyleLbl="node1" presStyleIdx="8" presStyleCnt="17">
        <dgm:presLayoutVars>
          <dgm:bulletEnabled val="1"/>
        </dgm:presLayoutVars>
      </dgm:prSet>
      <dgm:spPr/>
    </dgm:pt>
    <dgm:pt modelId="{9BC1F0DB-549F-44BB-88F0-566F5200CFD9}" type="pres">
      <dgm:prSet presAssocID="{0C4A7A4B-0665-48D7-9ED7-F78A10C3F24D}" presName="sibTrans" presStyleCnt="0"/>
      <dgm:spPr/>
    </dgm:pt>
    <dgm:pt modelId="{73A17ACD-77A9-43FE-9A73-1BE1DFE40BD1}" type="pres">
      <dgm:prSet presAssocID="{4C246118-DF6E-4469-B0A7-EC1F40106132}" presName="node" presStyleLbl="node1" presStyleIdx="9" presStyleCnt="17">
        <dgm:presLayoutVars>
          <dgm:bulletEnabled val="1"/>
        </dgm:presLayoutVars>
      </dgm:prSet>
      <dgm:spPr/>
    </dgm:pt>
    <dgm:pt modelId="{5799E554-0534-4C1F-BCEF-2A527A8D8822}" type="pres">
      <dgm:prSet presAssocID="{22020C51-6BD3-4109-9174-5A7520CA5CAD}" presName="sibTrans" presStyleCnt="0"/>
      <dgm:spPr/>
    </dgm:pt>
    <dgm:pt modelId="{7953F0A3-67CC-4274-AAAD-CFA8EA04E765}" type="pres">
      <dgm:prSet presAssocID="{1428068C-AE82-4B2A-9897-4706DE609B3B}" presName="node" presStyleLbl="node1" presStyleIdx="10" presStyleCnt="17">
        <dgm:presLayoutVars>
          <dgm:bulletEnabled val="1"/>
        </dgm:presLayoutVars>
      </dgm:prSet>
      <dgm:spPr/>
    </dgm:pt>
    <dgm:pt modelId="{7F97FAC1-BAC3-444D-82D4-662B3774E8E6}" type="pres">
      <dgm:prSet presAssocID="{57CEA1FA-0E4E-458F-83F5-E960E6E7668E}" presName="sibTrans" presStyleCnt="0"/>
      <dgm:spPr/>
    </dgm:pt>
    <dgm:pt modelId="{A7DD4F9C-5644-4A71-869A-DEFE926C34E9}" type="pres">
      <dgm:prSet presAssocID="{10C30A26-EFC7-45F0-8F16-DCC4A05B9154}" presName="node" presStyleLbl="node1" presStyleIdx="11" presStyleCnt="17">
        <dgm:presLayoutVars>
          <dgm:bulletEnabled val="1"/>
        </dgm:presLayoutVars>
      </dgm:prSet>
      <dgm:spPr/>
    </dgm:pt>
    <dgm:pt modelId="{66191DCB-1C9E-42B3-B1FC-4AF11CE9ADE6}" type="pres">
      <dgm:prSet presAssocID="{BF417AE9-46A8-478F-9DE1-26123C997E06}" presName="sibTrans" presStyleCnt="0"/>
      <dgm:spPr/>
    </dgm:pt>
    <dgm:pt modelId="{E4186153-D675-48F3-906E-A510558EE599}" type="pres">
      <dgm:prSet presAssocID="{6AED4E0D-AB86-445B-B9FF-DFE046C6121B}" presName="node" presStyleLbl="node1" presStyleIdx="12" presStyleCnt="17">
        <dgm:presLayoutVars>
          <dgm:bulletEnabled val="1"/>
        </dgm:presLayoutVars>
      </dgm:prSet>
      <dgm:spPr/>
    </dgm:pt>
    <dgm:pt modelId="{B24636A6-164D-423A-B499-9D8D3EF9674E}" type="pres">
      <dgm:prSet presAssocID="{9AB39CAD-5320-429B-BA7E-318CA7B1C05A}" presName="sibTrans" presStyleCnt="0"/>
      <dgm:spPr/>
    </dgm:pt>
    <dgm:pt modelId="{CAC9015B-8AE1-475D-B4A8-6AEFE437A237}" type="pres">
      <dgm:prSet presAssocID="{2827B2A0-DFCC-4F3E-BCFB-84856F8B6252}" presName="node" presStyleLbl="node1" presStyleIdx="13" presStyleCnt="17">
        <dgm:presLayoutVars>
          <dgm:bulletEnabled val="1"/>
        </dgm:presLayoutVars>
      </dgm:prSet>
      <dgm:spPr/>
    </dgm:pt>
    <dgm:pt modelId="{AB6CAC0F-C290-4A8F-A752-FC253EE0DC32}" type="pres">
      <dgm:prSet presAssocID="{9F33FBEC-E975-464A-A19E-6B52BF183A13}" presName="sibTrans" presStyleCnt="0"/>
      <dgm:spPr/>
    </dgm:pt>
    <dgm:pt modelId="{0AFE93C7-4B0F-49AA-A290-66FE2868EA18}" type="pres">
      <dgm:prSet presAssocID="{13CA4312-97DF-4F11-B1D7-8F23ABFC737B}" presName="node" presStyleLbl="node1" presStyleIdx="14" presStyleCnt="17">
        <dgm:presLayoutVars>
          <dgm:bulletEnabled val="1"/>
        </dgm:presLayoutVars>
      </dgm:prSet>
      <dgm:spPr/>
    </dgm:pt>
    <dgm:pt modelId="{E32FDF52-18B4-4281-86E5-8AE2D5A5F593}" type="pres">
      <dgm:prSet presAssocID="{CCDCBFF9-C23F-4354-BD75-31CABD3C6A20}" presName="sibTrans" presStyleCnt="0"/>
      <dgm:spPr/>
    </dgm:pt>
    <dgm:pt modelId="{26765F61-774F-4B25-86E0-82BD285E3260}" type="pres">
      <dgm:prSet presAssocID="{03F0D98E-1784-43A6-882E-5C74E31E56F9}" presName="node" presStyleLbl="node1" presStyleIdx="15" presStyleCnt="17">
        <dgm:presLayoutVars>
          <dgm:bulletEnabled val="1"/>
        </dgm:presLayoutVars>
      </dgm:prSet>
      <dgm:spPr/>
    </dgm:pt>
    <dgm:pt modelId="{8C8B220D-B8BD-4FB0-9E47-749B7E55F5FF}" type="pres">
      <dgm:prSet presAssocID="{E51D0305-B1D7-4824-AE36-4268770DB5A8}" presName="sibTrans" presStyleCnt="0"/>
      <dgm:spPr/>
    </dgm:pt>
    <dgm:pt modelId="{E04D0891-754E-4642-B34A-462D59B92ABE}" type="pres">
      <dgm:prSet presAssocID="{F2DB2101-818E-498C-B033-1B617D9D9A39}" presName="node" presStyleLbl="node1" presStyleIdx="16" presStyleCnt="17">
        <dgm:presLayoutVars>
          <dgm:bulletEnabled val="1"/>
        </dgm:presLayoutVars>
      </dgm:prSet>
      <dgm:spPr/>
    </dgm:pt>
  </dgm:ptLst>
  <dgm:cxnLst>
    <dgm:cxn modelId="{AFD39800-F779-4BA4-A312-061C6A0694EE}" type="presOf" srcId="{1428068C-AE82-4B2A-9897-4706DE609B3B}" destId="{7953F0A3-67CC-4274-AAAD-CFA8EA04E765}" srcOrd="0" destOrd="0" presId="urn:microsoft.com/office/officeart/2005/8/layout/default"/>
    <dgm:cxn modelId="{79ABE206-8D1D-498B-8ED2-CBA4AA4C544D}" srcId="{3347563F-5835-4B66-8950-701EB4C73ABB}" destId="{F2DB2101-818E-498C-B033-1B617D9D9A39}" srcOrd="16" destOrd="0" parTransId="{5A65D21E-E019-47F4-ACF8-ECB58DD108D5}" sibTransId="{09F62E7A-1DC0-463B-AC5C-768595E07C83}"/>
    <dgm:cxn modelId="{619A5A0A-3335-4F4A-9E4C-A60C6D594DC6}" type="presOf" srcId="{2827B2A0-DFCC-4F3E-BCFB-84856F8B6252}" destId="{CAC9015B-8AE1-475D-B4A8-6AEFE437A237}" srcOrd="0" destOrd="0" presId="urn:microsoft.com/office/officeart/2005/8/layout/default"/>
    <dgm:cxn modelId="{67AE7D0A-5011-453D-8508-848A094F2DCF}" type="presOf" srcId="{F491E0D0-843B-4313-9082-DE46AE9097E1}" destId="{C280B7A8-A46B-4A3F-951E-31C9FC838ACD}" srcOrd="0" destOrd="0" presId="urn:microsoft.com/office/officeart/2005/8/layout/default"/>
    <dgm:cxn modelId="{1A00A517-A726-4A29-B794-6C636624FD28}" type="presOf" srcId="{28A669FE-60D8-498C-B099-E6552451660F}" destId="{C8D1AAAB-0759-4A9B-A1CA-0AE94E6EFF69}" srcOrd="0" destOrd="0" presId="urn:microsoft.com/office/officeart/2005/8/layout/default"/>
    <dgm:cxn modelId="{7E93B025-D62B-4350-A687-E3A86F5F7D91}" srcId="{3347563F-5835-4B66-8950-701EB4C73ABB}" destId="{A1BE9827-951B-46A0-A0AD-505F11E60860}" srcOrd="1" destOrd="0" parTransId="{B19C8755-3D1C-4042-BF45-DA3E88929667}" sibTransId="{54BD2530-E579-46B9-BE35-B3AC122AD755}"/>
    <dgm:cxn modelId="{A3B1032F-81CD-48AA-9E65-929B68D790C0}" srcId="{3347563F-5835-4B66-8950-701EB4C73ABB}" destId="{D042C414-9944-4148-8EE2-99E40DF2DEEA}" srcOrd="8" destOrd="0" parTransId="{9651A5E5-6B8C-4FB6-871F-712FC9B0AA2C}" sibTransId="{0C4A7A4B-0665-48D7-9ED7-F78A10C3F24D}"/>
    <dgm:cxn modelId="{24C82F33-4B66-43A0-860F-E5C61D1B6ADA}" srcId="{3347563F-5835-4B66-8950-701EB4C73ABB}" destId="{13CA4312-97DF-4F11-B1D7-8F23ABFC737B}" srcOrd="14" destOrd="0" parTransId="{7F6FA25B-D1B7-4766-8ED2-E29227CF84E8}" sibTransId="{CCDCBFF9-C23F-4354-BD75-31CABD3C6A20}"/>
    <dgm:cxn modelId="{42217D33-E498-44A6-A9F3-D58080F53BED}" srcId="{3347563F-5835-4B66-8950-701EB4C73ABB}" destId="{2827B2A0-DFCC-4F3E-BCFB-84856F8B6252}" srcOrd="13" destOrd="0" parTransId="{1D835C62-29E8-4E3C-A9E0-4DDAD6121C63}" sibTransId="{9F33FBEC-E975-464A-A19E-6B52BF183A13}"/>
    <dgm:cxn modelId="{8B9B3B3D-D6A3-4363-92D1-379980022785}" srcId="{3347563F-5835-4B66-8950-701EB4C73ABB}" destId="{795D0A26-515A-4026-ADB5-A443EE7F9BBA}" srcOrd="2" destOrd="0" parTransId="{EA0F3247-7463-41BC-A065-6EA16ED387FB}" sibTransId="{874DC9B7-2364-4361-9393-1F9C72B80F66}"/>
    <dgm:cxn modelId="{D03E653D-C94C-446A-88B2-818B034261C0}" srcId="{3347563F-5835-4B66-8950-701EB4C73ABB}" destId="{28A669FE-60D8-498C-B099-E6552451660F}" srcOrd="6" destOrd="0" parTransId="{FDE0B0C1-F9FA-4932-8187-18A9F9491A0B}" sibTransId="{9EAD91EB-48AD-45AD-8368-C928F24D0A60}"/>
    <dgm:cxn modelId="{AEFBA361-969A-46E4-BFD8-F0BA715162F5}" type="presOf" srcId="{70327812-8E58-4290-9A0D-A12BE490DE5B}" destId="{81F72682-50E2-4BD9-9904-1E6DCCC2955A}" srcOrd="0" destOrd="0" presId="urn:microsoft.com/office/officeart/2005/8/layout/default"/>
    <dgm:cxn modelId="{95E1D767-854D-4446-8A84-E298C8D01688}" type="presOf" srcId="{4C246118-DF6E-4469-B0A7-EC1F40106132}" destId="{73A17ACD-77A9-43FE-9A73-1BE1DFE40BD1}" srcOrd="0" destOrd="0" presId="urn:microsoft.com/office/officeart/2005/8/layout/default"/>
    <dgm:cxn modelId="{675C516A-F608-4A32-AF49-65979AE3AE73}" type="presOf" srcId="{90CDDFC1-AB06-4F2E-809F-8944A06245D7}" destId="{96D8F2FA-4DE2-4B64-8EAC-AEF555714C8F}" srcOrd="0" destOrd="0" presId="urn:microsoft.com/office/officeart/2005/8/layout/default"/>
    <dgm:cxn modelId="{60525B4C-A1D3-43EC-B1B8-4F1642EF1301}" type="presOf" srcId="{1F6BAF7E-304C-40BA-9616-A64591E9FDC5}" destId="{E61558C2-9D9D-442D-9DA1-3B283E903237}" srcOrd="0" destOrd="0" presId="urn:microsoft.com/office/officeart/2005/8/layout/default"/>
    <dgm:cxn modelId="{B9E30E4F-41FF-41ED-AAD2-D7F23BC09166}" srcId="{3347563F-5835-4B66-8950-701EB4C73ABB}" destId="{F491E0D0-843B-4313-9082-DE46AE9097E1}" srcOrd="5" destOrd="0" parTransId="{397A95B0-BF6A-41FD-A1FF-C40C91D6C642}" sibTransId="{96330F91-5A90-4417-9C49-A26088D56C00}"/>
    <dgm:cxn modelId="{9EF75E6F-6F34-4ABA-A4B9-6C523E3EBC7E}" type="presOf" srcId="{3347563F-5835-4B66-8950-701EB4C73ABB}" destId="{556184C5-16AB-4253-A27F-BD72FFA9FF8B}" srcOrd="0" destOrd="0" presId="urn:microsoft.com/office/officeart/2005/8/layout/default"/>
    <dgm:cxn modelId="{18E7FE53-8B74-4CA7-B1A4-AED685287BED}" type="presOf" srcId="{795D0A26-515A-4026-ADB5-A443EE7F9BBA}" destId="{3408D4F1-11A8-476B-B05B-CB57BAC9F6D1}" srcOrd="0" destOrd="0" presId="urn:microsoft.com/office/officeart/2005/8/layout/default"/>
    <dgm:cxn modelId="{164FC484-C2C6-4EF9-A017-7C32C59E1BE6}" type="presOf" srcId="{03F0D98E-1784-43A6-882E-5C74E31E56F9}" destId="{26765F61-774F-4B25-86E0-82BD285E3260}" srcOrd="0" destOrd="0" presId="urn:microsoft.com/office/officeart/2005/8/layout/default"/>
    <dgm:cxn modelId="{EE0B33A2-4417-4EA1-9200-E84860F909F7}" srcId="{3347563F-5835-4B66-8950-701EB4C73ABB}" destId="{80FE2A78-85F2-457F-A5C2-283150D7E5D5}" srcOrd="3" destOrd="0" parTransId="{55A4F4BE-FD5A-423D-9126-31BC154FB1CA}" sibTransId="{58B85EB3-5C72-4201-8B1D-E2C83353FFF3}"/>
    <dgm:cxn modelId="{5A0A00A5-5B40-4AB8-9BD2-AED98FB81B89}" type="presOf" srcId="{10C30A26-EFC7-45F0-8F16-DCC4A05B9154}" destId="{A7DD4F9C-5644-4A71-869A-DEFE926C34E9}" srcOrd="0" destOrd="0" presId="urn:microsoft.com/office/officeart/2005/8/layout/default"/>
    <dgm:cxn modelId="{6F1146AB-CE31-4B1A-843E-A4C011A42DFE}" type="presOf" srcId="{13CA4312-97DF-4F11-B1D7-8F23ABFC737B}" destId="{0AFE93C7-4B0F-49AA-A290-66FE2868EA18}" srcOrd="0" destOrd="0" presId="urn:microsoft.com/office/officeart/2005/8/layout/default"/>
    <dgm:cxn modelId="{EDF06CAF-770B-4362-A8C5-D512F1BE8E08}" type="presOf" srcId="{D042C414-9944-4148-8EE2-99E40DF2DEEA}" destId="{328B9F57-0033-4CF1-9C22-D7D7B199B880}" srcOrd="0" destOrd="0" presId="urn:microsoft.com/office/officeart/2005/8/layout/default"/>
    <dgm:cxn modelId="{8D0DAFC2-01AC-4158-9325-7D0B5EFAA371}" srcId="{3347563F-5835-4B66-8950-701EB4C73ABB}" destId="{4C246118-DF6E-4469-B0A7-EC1F40106132}" srcOrd="9" destOrd="0" parTransId="{1F6D053D-229D-4D9D-BC45-BB4220D5C839}" sibTransId="{22020C51-6BD3-4109-9174-5A7520CA5CAD}"/>
    <dgm:cxn modelId="{1C0DCECD-DEF1-4BBB-823F-3FC42C1BBC9D}" srcId="{3347563F-5835-4B66-8950-701EB4C73ABB}" destId="{03F0D98E-1784-43A6-882E-5C74E31E56F9}" srcOrd="15" destOrd="0" parTransId="{9A4AB760-3AC2-40AA-8B4C-850DB1CA382F}" sibTransId="{E51D0305-B1D7-4824-AE36-4268770DB5A8}"/>
    <dgm:cxn modelId="{9D99A9CE-3115-4C05-9B38-1CF584D7B1B8}" type="presOf" srcId="{80FE2A78-85F2-457F-A5C2-283150D7E5D5}" destId="{40206835-D3EB-4BBD-BF1E-2298D93D73AC}" srcOrd="0" destOrd="0" presId="urn:microsoft.com/office/officeart/2005/8/layout/default"/>
    <dgm:cxn modelId="{45C1E9D3-CC1A-48E7-8B61-AC3B8B2EA741}" srcId="{3347563F-5835-4B66-8950-701EB4C73ABB}" destId="{6AED4E0D-AB86-445B-B9FF-DFE046C6121B}" srcOrd="12" destOrd="0" parTransId="{C7C657DF-D17A-457C-8D71-34C051FD095C}" sibTransId="{9AB39CAD-5320-429B-BA7E-318CA7B1C05A}"/>
    <dgm:cxn modelId="{3C045ED5-D164-418B-9553-BBF28033AE87}" srcId="{3347563F-5835-4B66-8950-701EB4C73ABB}" destId="{70327812-8E58-4290-9A0D-A12BE490DE5B}" srcOrd="4" destOrd="0" parTransId="{B74EBE1E-A9C5-4877-BC7F-CFFB1CDB9381}" sibTransId="{A99E9920-F2B7-4633-A207-CA3ADF4962CB}"/>
    <dgm:cxn modelId="{C0817DDD-D654-4048-9888-AE72737EEF2E}" srcId="{3347563F-5835-4B66-8950-701EB4C73ABB}" destId="{1F6BAF7E-304C-40BA-9616-A64591E9FDC5}" srcOrd="7" destOrd="0" parTransId="{49A488BC-7D7C-45E2-A09D-96E30DCBBE00}" sibTransId="{E0B54D6E-1E74-4B20-956F-2C1DADB28E21}"/>
    <dgm:cxn modelId="{2E83E5DD-B384-428F-B1A7-799DE2B8611E}" type="presOf" srcId="{A1BE9827-951B-46A0-A0AD-505F11E60860}" destId="{DFFFA1FC-DE75-4D04-9855-977E777401AB}" srcOrd="0" destOrd="0" presId="urn:microsoft.com/office/officeart/2005/8/layout/default"/>
    <dgm:cxn modelId="{BB1E3BE8-7116-4199-8C00-24CA4E47B7DA}" type="presOf" srcId="{6AED4E0D-AB86-445B-B9FF-DFE046C6121B}" destId="{E4186153-D675-48F3-906E-A510558EE599}" srcOrd="0" destOrd="0" presId="urn:microsoft.com/office/officeart/2005/8/layout/default"/>
    <dgm:cxn modelId="{B8FC2BED-FDCF-4FAE-AB9B-0927083B0C7E}" srcId="{3347563F-5835-4B66-8950-701EB4C73ABB}" destId="{10C30A26-EFC7-45F0-8F16-DCC4A05B9154}" srcOrd="11" destOrd="0" parTransId="{7731AF77-C5E2-4F78-9BFF-E186455E11FD}" sibTransId="{BF417AE9-46A8-478F-9DE1-26123C997E06}"/>
    <dgm:cxn modelId="{25A822EE-A12F-4800-BACC-1A995232FBB7}" srcId="{3347563F-5835-4B66-8950-701EB4C73ABB}" destId="{1428068C-AE82-4B2A-9897-4706DE609B3B}" srcOrd="10" destOrd="0" parTransId="{9720217B-FA88-43A3-8218-1B3813483909}" sibTransId="{57CEA1FA-0E4E-458F-83F5-E960E6E7668E}"/>
    <dgm:cxn modelId="{FB9FDAFA-324C-4628-A72F-CE91DF8A2B4B}" type="presOf" srcId="{F2DB2101-818E-498C-B033-1B617D9D9A39}" destId="{E04D0891-754E-4642-B34A-462D59B92ABE}" srcOrd="0" destOrd="0" presId="urn:microsoft.com/office/officeart/2005/8/layout/default"/>
    <dgm:cxn modelId="{96A949FD-2164-4698-B1B9-951C49492D43}" srcId="{3347563F-5835-4B66-8950-701EB4C73ABB}" destId="{90CDDFC1-AB06-4F2E-809F-8944A06245D7}" srcOrd="0" destOrd="0" parTransId="{03D94207-0AB0-476B-9EDC-593E18230908}" sibTransId="{A1D4E41D-91D4-4686-8304-3AF9671170B3}"/>
    <dgm:cxn modelId="{95491330-8EB9-4F74-AD06-0210B77501C2}" type="presParOf" srcId="{556184C5-16AB-4253-A27F-BD72FFA9FF8B}" destId="{96D8F2FA-4DE2-4B64-8EAC-AEF555714C8F}" srcOrd="0" destOrd="0" presId="urn:microsoft.com/office/officeart/2005/8/layout/default"/>
    <dgm:cxn modelId="{A82E91E2-5962-497A-A941-F1732052E050}" type="presParOf" srcId="{556184C5-16AB-4253-A27F-BD72FFA9FF8B}" destId="{87461772-D302-49F5-9571-2716AEE2AF98}" srcOrd="1" destOrd="0" presId="urn:microsoft.com/office/officeart/2005/8/layout/default"/>
    <dgm:cxn modelId="{E8CFEA72-226A-4B3D-AB67-87D5E42A300E}" type="presParOf" srcId="{556184C5-16AB-4253-A27F-BD72FFA9FF8B}" destId="{DFFFA1FC-DE75-4D04-9855-977E777401AB}" srcOrd="2" destOrd="0" presId="urn:microsoft.com/office/officeart/2005/8/layout/default"/>
    <dgm:cxn modelId="{096A124F-739A-4E86-95B5-3EC0E6884364}" type="presParOf" srcId="{556184C5-16AB-4253-A27F-BD72FFA9FF8B}" destId="{FD8FC098-CFFA-499C-9040-17D13E8E313C}" srcOrd="3" destOrd="0" presId="urn:microsoft.com/office/officeart/2005/8/layout/default"/>
    <dgm:cxn modelId="{F8CDEB65-E014-49CF-9E7C-0AF9AE98FD3D}" type="presParOf" srcId="{556184C5-16AB-4253-A27F-BD72FFA9FF8B}" destId="{3408D4F1-11A8-476B-B05B-CB57BAC9F6D1}" srcOrd="4" destOrd="0" presId="urn:microsoft.com/office/officeart/2005/8/layout/default"/>
    <dgm:cxn modelId="{B50CF788-BB6E-43C7-82E6-8E3AB08EC0AE}" type="presParOf" srcId="{556184C5-16AB-4253-A27F-BD72FFA9FF8B}" destId="{53628BF1-AD8E-4135-B7D5-35B8EAE8F204}" srcOrd="5" destOrd="0" presId="urn:microsoft.com/office/officeart/2005/8/layout/default"/>
    <dgm:cxn modelId="{5C2D15C3-00F8-40C5-96AB-0B73004FE010}" type="presParOf" srcId="{556184C5-16AB-4253-A27F-BD72FFA9FF8B}" destId="{40206835-D3EB-4BBD-BF1E-2298D93D73AC}" srcOrd="6" destOrd="0" presId="urn:microsoft.com/office/officeart/2005/8/layout/default"/>
    <dgm:cxn modelId="{7AD39976-03E0-46EB-988A-21F5DF67BEE4}" type="presParOf" srcId="{556184C5-16AB-4253-A27F-BD72FFA9FF8B}" destId="{7A20B482-D2C9-4CDF-91AC-96C4217CE950}" srcOrd="7" destOrd="0" presId="urn:microsoft.com/office/officeart/2005/8/layout/default"/>
    <dgm:cxn modelId="{8BE37930-E6AB-43CC-999C-6376C44014DA}" type="presParOf" srcId="{556184C5-16AB-4253-A27F-BD72FFA9FF8B}" destId="{81F72682-50E2-4BD9-9904-1E6DCCC2955A}" srcOrd="8" destOrd="0" presId="urn:microsoft.com/office/officeart/2005/8/layout/default"/>
    <dgm:cxn modelId="{D4A97849-624E-4CBF-A45C-28CB16095F19}" type="presParOf" srcId="{556184C5-16AB-4253-A27F-BD72FFA9FF8B}" destId="{D786DB4C-A970-4EF5-B7CB-4A3E8D8F51F2}" srcOrd="9" destOrd="0" presId="urn:microsoft.com/office/officeart/2005/8/layout/default"/>
    <dgm:cxn modelId="{3F10272F-ADA2-48C3-B689-D860504775E0}" type="presParOf" srcId="{556184C5-16AB-4253-A27F-BD72FFA9FF8B}" destId="{C280B7A8-A46B-4A3F-951E-31C9FC838ACD}" srcOrd="10" destOrd="0" presId="urn:microsoft.com/office/officeart/2005/8/layout/default"/>
    <dgm:cxn modelId="{F65A8621-3061-4267-855D-09D3DE0785C2}" type="presParOf" srcId="{556184C5-16AB-4253-A27F-BD72FFA9FF8B}" destId="{FEAFB6C1-432D-4F42-ABF1-CBBA3C32FB41}" srcOrd="11" destOrd="0" presId="urn:microsoft.com/office/officeart/2005/8/layout/default"/>
    <dgm:cxn modelId="{A7714FCB-AD48-479F-83F5-1E9791AF9E81}" type="presParOf" srcId="{556184C5-16AB-4253-A27F-BD72FFA9FF8B}" destId="{C8D1AAAB-0759-4A9B-A1CA-0AE94E6EFF69}" srcOrd="12" destOrd="0" presId="urn:microsoft.com/office/officeart/2005/8/layout/default"/>
    <dgm:cxn modelId="{0FCA3430-4E13-4662-B951-F41EF7F34551}" type="presParOf" srcId="{556184C5-16AB-4253-A27F-BD72FFA9FF8B}" destId="{FA674249-C7E8-4958-B067-7DA2DB95A44C}" srcOrd="13" destOrd="0" presId="urn:microsoft.com/office/officeart/2005/8/layout/default"/>
    <dgm:cxn modelId="{A4203FAB-7AD4-4183-8CE6-FBDF1747DF79}" type="presParOf" srcId="{556184C5-16AB-4253-A27F-BD72FFA9FF8B}" destId="{E61558C2-9D9D-442D-9DA1-3B283E903237}" srcOrd="14" destOrd="0" presId="urn:microsoft.com/office/officeart/2005/8/layout/default"/>
    <dgm:cxn modelId="{B1427514-14FF-4BDA-AAD2-B18B9581A60C}" type="presParOf" srcId="{556184C5-16AB-4253-A27F-BD72FFA9FF8B}" destId="{6A9366B2-4F7B-4DB5-B319-25AFE9506BD9}" srcOrd="15" destOrd="0" presId="urn:microsoft.com/office/officeart/2005/8/layout/default"/>
    <dgm:cxn modelId="{6F276A2F-1745-4BF5-979B-2AE051D2B93E}" type="presParOf" srcId="{556184C5-16AB-4253-A27F-BD72FFA9FF8B}" destId="{328B9F57-0033-4CF1-9C22-D7D7B199B880}" srcOrd="16" destOrd="0" presId="urn:microsoft.com/office/officeart/2005/8/layout/default"/>
    <dgm:cxn modelId="{1EBE0878-E460-4911-AA80-87E9B073AD77}" type="presParOf" srcId="{556184C5-16AB-4253-A27F-BD72FFA9FF8B}" destId="{9BC1F0DB-549F-44BB-88F0-566F5200CFD9}" srcOrd="17" destOrd="0" presId="urn:microsoft.com/office/officeart/2005/8/layout/default"/>
    <dgm:cxn modelId="{B45F17DB-5588-4B97-BCD8-E82C411098D2}" type="presParOf" srcId="{556184C5-16AB-4253-A27F-BD72FFA9FF8B}" destId="{73A17ACD-77A9-43FE-9A73-1BE1DFE40BD1}" srcOrd="18" destOrd="0" presId="urn:microsoft.com/office/officeart/2005/8/layout/default"/>
    <dgm:cxn modelId="{3C6D4ED7-02F1-45DC-A69E-D37298FC02CD}" type="presParOf" srcId="{556184C5-16AB-4253-A27F-BD72FFA9FF8B}" destId="{5799E554-0534-4C1F-BCEF-2A527A8D8822}" srcOrd="19" destOrd="0" presId="urn:microsoft.com/office/officeart/2005/8/layout/default"/>
    <dgm:cxn modelId="{B3D44BC6-A560-461D-BC84-319AAD3B316C}" type="presParOf" srcId="{556184C5-16AB-4253-A27F-BD72FFA9FF8B}" destId="{7953F0A3-67CC-4274-AAAD-CFA8EA04E765}" srcOrd="20" destOrd="0" presId="urn:microsoft.com/office/officeart/2005/8/layout/default"/>
    <dgm:cxn modelId="{D1805561-CCA9-4F04-9AB3-364AE27EDC85}" type="presParOf" srcId="{556184C5-16AB-4253-A27F-BD72FFA9FF8B}" destId="{7F97FAC1-BAC3-444D-82D4-662B3774E8E6}" srcOrd="21" destOrd="0" presId="urn:microsoft.com/office/officeart/2005/8/layout/default"/>
    <dgm:cxn modelId="{0EE5D90F-8708-4A81-9CEF-A54FF70B8DFA}" type="presParOf" srcId="{556184C5-16AB-4253-A27F-BD72FFA9FF8B}" destId="{A7DD4F9C-5644-4A71-869A-DEFE926C34E9}" srcOrd="22" destOrd="0" presId="urn:microsoft.com/office/officeart/2005/8/layout/default"/>
    <dgm:cxn modelId="{FACB6DAA-D14E-4734-B84E-17E732A7A66F}" type="presParOf" srcId="{556184C5-16AB-4253-A27F-BD72FFA9FF8B}" destId="{66191DCB-1C9E-42B3-B1FC-4AF11CE9ADE6}" srcOrd="23" destOrd="0" presId="urn:microsoft.com/office/officeart/2005/8/layout/default"/>
    <dgm:cxn modelId="{EB8051E7-5073-4C4D-A6E2-EA9711EF9E63}" type="presParOf" srcId="{556184C5-16AB-4253-A27F-BD72FFA9FF8B}" destId="{E4186153-D675-48F3-906E-A510558EE599}" srcOrd="24" destOrd="0" presId="urn:microsoft.com/office/officeart/2005/8/layout/default"/>
    <dgm:cxn modelId="{4221BA6F-B97E-4F11-9276-089D37ABFA77}" type="presParOf" srcId="{556184C5-16AB-4253-A27F-BD72FFA9FF8B}" destId="{B24636A6-164D-423A-B499-9D8D3EF9674E}" srcOrd="25" destOrd="0" presId="urn:microsoft.com/office/officeart/2005/8/layout/default"/>
    <dgm:cxn modelId="{E111FE02-554D-40DF-BA06-8B506E9D0404}" type="presParOf" srcId="{556184C5-16AB-4253-A27F-BD72FFA9FF8B}" destId="{CAC9015B-8AE1-475D-B4A8-6AEFE437A237}" srcOrd="26" destOrd="0" presId="urn:microsoft.com/office/officeart/2005/8/layout/default"/>
    <dgm:cxn modelId="{A22B1CDF-7270-4660-B713-941E9D8E981A}" type="presParOf" srcId="{556184C5-16AB-4253-A27F-BD72FFA9FF8B}" destId="{AB6CAC0F-C290-4A8F-A752-FC253EE0DC32}" srcOrd="27" destOrd="0" presId="urn:microsoft.com/office/officeart/2005/8/layout/default"/>
    <dgm:cxn modelId="{ED816751-D5F8-4D2E-814D-C9A7B5C057AC}" type="presParOf" srcId="{556184C5-16AB-4253-A27F-BD72FFA9FF8B}" destId="{0AFE93C7-4B0F-49AA-A290-66FE2868EA18}" srcOrd="28" destOrd="0" presId="urn:microsoft.com/office/officeart/2005/8/layout/default"/>
    <dgm:cxn modelId="{DAE01D01-45DF-4CA6-B682-721041D15364}" type="presParOf" srcId="{556184C5-16AB-4253-A27F-BD72FFA9FF8B}" destId="{E32FDF52-18B4-4281-86E5-8AE2D5A5F593}" srcOrd="29" destOrd="0" presId="urn:microsoft.com/office/officeart/2005/8/layout/default"/>
    <dgm:cxn modelId="{6F07D985-AA5F-4913-BF98-59D9A5DECF0C}" type="presParOf" srcId="{556184C5-16AB-4253-A27F-BD72FFA9FF8B}" destId="{26765F61-774F-4B25-86E0-82BD285E3260}" srcOrd="30" destOrd="0" presId="urn:microsoft.com/office/officeart/2005/8/layout/default"/>
    <dgm:cxn modelId="{C8EF79FB-C9C6-4B8D-96BB-6CA193280E55}" type="presParOf" srcId="{556184C5-16AB-4253-A27F-BD72FFA9FF8B}" destId="{8C8B220D-B8BD-4FB0-9E47-749B7E55F5FF}" srcOrd="31" destOrd="0" presId="urn:microsoft.com/office/officeart/2005/8/layout/default"/>
    <dgm:cxn modelId="{D3622629-D7BF-4720-8AD7-30D415A8AA64}" type="presParOf" srcId="{556184C5-16AB-4253-A27F-BD72FFA9FF8B}" destId="{E04D0891-754E-4642-B34A-462D59B92ABE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B49026-DF02-4A60-B3AF-FEFFE80CF6B2}" type="doc">
      <dgm:prSet loTypeId="urn:microsoft.com/office/officeart/2005/8/layout/arrow6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EA3426-0DEF-4E6A-A0E1-6394DC9A7644}">
      <dgm:prSet/>
      <dgm:spPr/>
      <dgm:t>
        <a:bodyPr/>
        <a:lstStyle/>
        <a:p>
          <a:pPr>
            <a:tabLst>
              <a:tab pos="2173288" algn="l"/>
            </a:tabLst>
          </a:pPr>
          <a:r>
            <a:rPr lang="en-US" b="0" i="0" dirty="0"/>
            <a:t>Online Evaluation</a:t>
          </a:r>
          <a:endParaRPr lang="en-US" dirty="0"/>
        </a:p>
      </dgm:t>
    </dgm:pt>
    <dgm:pt modelId="{B3C29B71-BF78-47BC-ABCF-A9333E9EB393}" type="parTrans" cxnId="{F2A1A1D6-DABF-4778-8F4C-B731A1101F3A}">
      <dgm:prSet/>
      <dgm:spPr/>
      <dgm:t>
        <a:bodyPr/>
        <a:lstStyle/>
        <a:p>
          <a:endParaRPr lang="en-US"/>
        </a:p>
      </dgm:t>
    </dgm:pt>
    <dgm:pt modelId="{968B2602-E998-43BE-9FAA-C82A01188C09}" type="sibTrans" cxnId="{F2A1A1D6-DABF-4778-8F4C-B731A1101F3A}">
      <dgm:prSet/>
      <dgm:spPr/>
      <dgm:t>
        <a:bodyPr/>
        <a:lstStyle/>
        <a:p>
          <a:endParaRPr lang="en-US"/>
        </a:p>
      </dgm:t>
    </dgm:pt>
    <dgm:pt modelId="{9FF6237C-5658-48B3-A786-67394711BF0F}">
      <dgm:prSet/>
      <dgm:spPr/>
      <dgm:t>
        <a:bodyPr/>
        <a:lstStyle/>
        <a:p>
          <a:r>
            <a:rPr lang="en-US" b="0" i="0"/>
            <a:t>Offline Evaluation</a:t>
          </a:r>
          <a:endParaRPr lang="en-US"/>
        </a:p>
      </dgm:t>
    </dgm:pt>
    <dgm:pt modelId="{1293F8BA-C7FF-4413-94C4-8A213C02B0B3}" type="parTrans" cxnId="{8D986E4D-1770-4DE6-8E03-9B1ECE1275B8}">
      <dgm:prSet/>
      <dgm:spPr/>
      <dgm:t>
        <a:bodyPr/>
        <a:lstStyle/>
        <a:p>
          <a:endParaRPr lang="en-US"/>
        </a:p>
      </dgm:t>
    </dgm:pt>
    <dgm:pt modelId="{A82C6510-ED81-4385-99B1-F914D9C9E0C7}" type="sibTrans" cxnId="{8D986E4D-1770-4DE6-8E03-9B1ECE1275B8}">
      <dgm:prSet/>
      <dgm:spPr/>
      <dgm:t>
        <a:bodyPr/>
        <a:lstStyle/>
        <a:p>
          <a:endParaRPr lang="en-US"/>
        </a:p>
      </dgm:t>
    </dgm:pt>
    <dgm:pt modelId="{CF7DC441-24F6-41D1-8C22-4822E21DA21B}" type="pres">
      <dgm:prSet presAssocID="{5FB49026-DF02-4A60-B3AF-FEFFE80CF6B2}" presName="compositeShape" presStyleCnt="0">
        <dgm:presLayoutVars>
          <dgm:chMax val="2"/>
          <dgm:dir/>
          <dgm:resizeHandles val="exact"/>
        </dgm:presLayoutVars>
      </dgm:prSet>
      <dgm:spPr/>
    </dgm:pt>
    <dgm:pt modelId="{ABF3AF40-A9BA-44E0-AFEF-40B740B3F301}" type="pres">
      <dgm:prSet presAssocID="{5FB49026-DF02-4A60-B3AF-FEFFE80CF6B2}" presName="ribbon" presStyleLbl="node1" presStyleIdx="0" presStyleCnt="1"/>
      <dgm:spPr/>
    </dgm:pt>
    <dgm:pt modelId="{A09A236B-D52A-4807-B580-59A35340A057}" type="pres">
      <dgm:prSet presAssocID="{5FB49026-DF02-4A60-B3AF-FEFFE80CF6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51CD982-51B1-452F-9E53-ED00DA7F4E9A}" type="pres">
      <dgm:prSet presAssocID="{5FB49026-DF02-4A60-B3AF-FEFFE80CF6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D986E4D-1770-4DE6-8E03-9B1ECE1275B8}" srcId="{5FB49026-DF02-4A60-B3AF-FEFFE80CF6B2}" destId="{9FF6237C-5658-48B3-A786-67394711BF0F}" srcOrd="1" destOrd="0" parTransId="{1293F8BA-C7FF-4413-94C4-8A213C02B0B3}" sibTransId="{A82C6510-ED81-4385-99B1-F914D9C9E0C7}"/>
    <dgm:cxn modelId="{F2A1A1D6-DABF-4778-8F4C-B731A1101F3A}" srcId="{5FB49026-DF02-4A60-B3AF-FEFFE80CF6B2}" destId="{2DEA3426-0DEF-4E6A-A0E1-6394DC9A7644}" srcOrd="0" destOrd="0" parTransId="{B3C29B71-BF78-47BC-ABCF-A9333E9EB393}" sibTransId="{968B2602-E998-43BE-9FAA-C82A01188C09}"/>
    <dgm:cxn modelId="{497B8CEF-D44E-4101-813C-08E7B6A4792D}" type="presOf" srcId="{5FB49026-DF02-4A60-B3AF-FEFFE80CF6B2}" destId="{CF7DC441-24F6-41D1-8C22-4822E21DA21B}" srcOrd="0" destOrd="0" presId="urn:microsoft.com/office/officeart/2005/8/layout/arrow6"/>
    <dgm:cxn modelId="{8829C8F3-E194-4C88-B23E-4A8A5CED0DDB}" type="presOf" srcId="{9FF6237C-5658-48B3-A786-67394711BF0F}" destId="{951CD982-51B1-452F-9E53-ED00DA7F4E9A}" srcOrd="0" destOrd="0" presId="urn:microsoft.com/office/officeart/2005/8/layout/arrow6"/>
    <dgm:cxn modelId="{1E5D0BF7-0F32-46DB-8FAA-73989F7D4351}" type="presOf" srcId="{2DEA3426-0DEF-4E6A-A0E1-6394DC9A7644}" destId="{A09A236B-D52A-4807-B580-59A35340A057}" srcOrd="0" destOrd="0" presId="urn:microsoft.com/office/officeart/2005/8/layout/arrow6"/>
    <dgm:cxn modelId="{B49E4F0A-644D-4B17-8CA2-89F805FCA4A3}" type="presParOf" srcId="{CF7DC441-24F6-41D1-8C22-4822E21DA21B}" destId="{ABF3AF40-A9BA-44E0-AFEF-40B740B3F301}" srcOrd="0" destOrd="0" presId="urn:microsoft.com/office/officeart/2005/8/layout/arrow6"/>
    <dgm:cxn modelId="{3D53E0B5-FEA2-4DCA-99BB-FC8ADDF33269}" type="presParOf" srcId="{CF7DC441-24F6-41D1-8C22-4822E21DA21B}" destId="{A09A236B-D52A-4807-B580-59A35340A057}" srcOrd="1" destOrd="0" presId="urn:microsoft.com/office/officeart/2005/8/layout/arrow6"/>
    <dgm:cxn modelId="{CA5C7E5D-8E4D-487F-901B-BA1EB4A44ED9}" type="presParOf" srcId="{CF7DC441-24F6-41D1-8C22-4822E21DA21B}" destId="{951CD982-51B1-452F-9E53-ED00DA7F4E9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68787A-D6B4-4EAD-A632-0BD20201F62F}" type="doc">
      <dgm:prSet loTypeId="urn:microsoft.com/office/officeart/2005/8/layout/matrix3" loCatId="matrix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F476FDB5-916A-4551-85A7-AC5AD91637F4}">
      <dgm:prSet/>
      <dgm:spPr/>
      <dgm:t>
        <a:bodyPr/>
        <a:lstStyle/>
        <a:p>
          <a:r>
            <a:rPr lang="en-US"/>
            <a:t>Task</a:t>
          </a:r>
        </a:p>
      </dgm:t>
    </dgm:pt>
    <dgm:pt modelId="{EBAE6119-AD4D-47D4-B1FF-B94ED2E74CE9}" type="parTrans" cxnId="{BB4AAA6F-C144-4F27-8CA6-6815C565899A}">
      <dgm:prSet/>
      <dgm:spPr/>
      <dgm:t>
        <a:bodyPr/>
        <a:lstStyle/>
        <a:p>
          <a:endParaRPr lang="en-US"/>
        </a:p>
      </dgm:t>
    </dgm:pt>
    <dgm:pt modelId="{E80CE376-4799-41B8-BB50-49E91AB6FB58}" type="sibTrans" cxnId="{BB4AAA6F-C144-4F27-8CA6-6815C565899A}">
      <dgm:prSet/>
      <dgm:spPr/>
      <dgm:t>
        <a:bodyPr/>
        <a:lstStyle/>
        <a:p>
          <a:endParaRPr lang="en-US"/>
        </a:p>
      </dgm:t>
    </dgm:pt>
    <dgm:pt modelId="{ADC5FE06-C972-4BED-B2BB-0AE28EEB00FD}">
      <dgm:prSet/>
      <dgm:spPr/>
      <dgm:t>
        <a:bodyPr/>
        <a:lstStyle/>
        <a:p>
          <a:r>
            <a:rPr lang="en-US"/>
            <a:t>Dataset</a:t>
          </a:r>
        </a:p>
      </dgm:t>
    </dgm:pt>
    <dgm:pt modelId="{69438B35-6E05-4480-B1E4-5593E1E3FB01}" type="parTrans" cxnId="{0ED53647-09AB-4DE6-8E89-6DA61B25FBE1}">
      <dgm:prSet/>
      <dgm:spPr/>
      <dgm:t>
        <a:bodyPr/>
        <a:lstStyle/>
        <a:p>
          <a:endParaRPr lang="en-US"/>
        </a:p>
      </dgm:t>
    </dgm:pt>
    <dgm:pt modelId="{9A5A009F-36ED-4367-9C06-60EEBED7DDD6}" type="sibTrans" cxnId="{0ED53647-09AB-4DE6-8E89-6DA61B25FBE1}">
      <dgm:prSet/>
      <dgm:spPr/>
      <dgm:t>
        <a:bodyPr/>
        <a:lstStyle/>
        <a:p>
          <a:endParaRPr lang="en-US"/>
        </a:p>
      </dgm:t>
    </dgm:pt>
    <dgm:pt modelId="{070E16A7-9191-4795-BAA2-E2D8E96B3A9C}">
      <dgm:prSet/>
      <dgm:spPr/>
      <dgm:t>
        <a:bodyPr/>
        <a:lstStyle/>
        <a:p>
          <a:r>
            <a:rPr lang="en-US"/>
            <a:t>Partitioning</a:t>
          </a:r>
        </a:p>
      </dgm:t>
    </dgm:pt>
    <dgm:pt modelId="{BECD2F7E-91DA-4223-8C61-1DD288DAA009}" type="parTrans" cxnId="{BED740DA-FBDC-458B-B527-78D6D080224C}">
      <dgm:prSet/>
      <dgm:spPr/>
      <dgm:t>
        <a:bodyPr/>
        <a:lstStyle/>
        <a:p>
          <a:endParaRPr lang="en-US"/>
        </a:p>
      </dgm:t>
    </dgm:pt>
    <dgm:pt modelId="{154AE20D-9863-4568-85BF-CBB75EAF9281}" type="sibTrans" cxnId="{BED740DA-FBDC-458B-B527-78D6D080224C}">
      <dgm:prSet/>
      <dgm:spPr/>
      <dgm:t>
        <a:bodyPr/>
        <a:lstStyle/>
        <a:p>
          <a:endParaRPr lang="en-US"/>
        </a:p>
      </dgm:t>
    </dgm:pt>
    <dgm:pt modelId="{C1CBAD02-D0E9-41D6-93CA-B2D553F6FA6F}">
      <dgm:prSet/>
      <dgm:spPr/>
      <dgm:t>
        <a:bodyPr/>
        <a:lstStyle/>
        <a:p>
          <a:r>
            <a:rPr lang="en-US"/>
            <a:t>Metrics</a:t>
          </a:r>
        </a:p>
      </dgm:t>
    </dgm:pt>
    <dgm:pt modelId="{40B44B28-4CB0-4779-8477-EE5BC6687593}" type="parTrans" cxnId="{0CFB15E2-04A8-46C8-BE1A-D1F65D801CEB}">
      <dgm:prSet/>
      <dgm:spPr/>
      <dgm:t>
        <a:bodyPr/>
        <a:lstStyle/>
        <a:p>
          <a:endParaRPr lang="en-US"/>
        </a:p>
      </dgm:t>
    </dgm:pt>
    <dgm:pt modelId="{B5546612-C0F2-469D-AF69-FED70A31D417}" type="sibTrans" cxnId="{0CFB15E2-04A8-46C8-BE1A-D1F65D801CEB}">
      <dgm:prSet/>
      <dgm:spPr/>
      <dgm:t>
        <a:bodyPr/>
        <a:lstStyle/>
        <a:p>
          <a:endParaRPr lang="en-US"/>
        </a:p>
      </dgm:t>
    </dgm:pt>
    <dgm:pt modelId="{889790DC-28B3-47C7-B10B-002BF16AC283}" type="pres">
      <dgm:prSet presAssocID="{2D68787A-D6B4-4EAD-A632-0BD20201F62F}" presName="matrix" presStyleCnt="0">
        <dgm:presLayoutVars>
          <dgm:chMax val="1"/>
          <dgm:dir/>
          <dgm:resizeHandles val="exact"/>
        </dgm:presLayoutVars>
      </dgm:prSet>
      <dgm:spPr/>
    </dgm:pt>
    <dgm:pt modelId="{974E1EF8-6651-4E84-AE31-15785150FBA3}" type="pres">
      <dgm:prSet presAssocID="{2D68787A-D6B4-4EAD-A632-0BD20201F62F}" presName="diamond" presStyleLbl="bgShp" presStyleIdx="0" presStyleCnt="1"/>
      <dgm:spPr/>
    </dgm:pt>
    <dgm:pt modelId="{7F82D699-0AAD-49ED-9C72-EE18CC5840A0}" type="pres">
      <dgm:prSet presAssocID="{2D68787A-D6B4-4EAD-A632-0BD20201F62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0368C73-DA4F-4D78-9622-55158B666AD3}" type="pres">
      <dgm:prSet presAssocID="{2D68787A-D6B4-4EAD-A632-0BD20201F62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97C7460-5DF2-4BD6-966C-53F093B98B10}" type="pres">
      <dgm:prSet presAssocID="{2D68787A-D6B4-4EAD-A632-0BD20201F62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CF1D8D-32D7-4DBC-9214-99AB62CF457B}" type="pres">
      <dgm:prSet presAssocID="{2D68787A-D6B4-4EAD-A632-0BD20201F62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7B20767-F44E-4FDF-90CC-A1AAF8ACA17A}" type="presOf" srcId="{ADC5FE06-C972-4BED-B2BB-0AE28EEB00FD}" destId="{50368C73-DA4F-4D78-9622-55158B666AD3}" srcOrd="0" destOrd="0" presId="urn:microsoft.com/office/officeart/2005/8/layout/matrix3"/>
    <dgm:cxn modelId="{0ED53647-09AB-4DE6-8E89-6DA61B25FBE1}" srcId="{2D68787A-D6B4-4EAD-A632-0BD20201F62F}" destId="{ADC5FE06-C972-4BED-B2BB-0AE28EEB00FD}" srcOrd="1" destOrd="0" parTransId="{69438B35-6E05-4480-B1E4-5593E1E3FB01}" sibTransId="{9A5A009F-36ED-4367-9C06-60EEBED7DDD6}"/>
    <dgm:cxn modelId="{BB4AAA6F-C144-4F27-8CA6-6815C565899A}" srcId="{2D68787A-D6B4-4EAD-A632-0BD20201F62F}" destId="{F476FDB5-916A-4551-85A7-AC5AD91637F4}" srcOrd="0" destOrd="0" parTransId="{EBAE6119-AD4D-47D4-B1FF-B94ED2E74CE9}" sibTransId="{E80CE376-4799-41B8-BB50-49E91AB6FB58}"/>
    <dgm:cxn modelId="{A47DD776-9BD7-487F-93C1-9A47F648BB7E}" type="presOf" srcId="{C1CBAD02-D0E9-41D6-93CA-B2D553F6FA6F}" destId="{83CF1D8D-32D7-4DBC-9214-99AB62CF457B}" srcOrd="0" destOrd="0" presId="urn:microsoft.com/office/officeart/2005/8/layout/matrix3"/>
    <dgm:cxn modelId="{2B3B34AD-6D23-4952-9164-B0AC3CCDEFED}" type="presOf" srcId="{070E16A7-9191-4795-BAA2-E2D8E96B3A9C}" destId="{497C7460-5DF2-4BD6-966C-53F093B98B10}" srcOrd="0" destOrd="0" presId="urn:microsoft.com/office/officeart/2005/8/layout/matrix3"/>
    <dgm:cxn modelId="{BED740DA-FBDC-458B-B527-78D6D080224C}" srcId="{2D68787A-D6B4-4EAD-A632-0BD20201F62F}" destId="{070E16A7-9191-4795-BAA2-E2D8E96B3A9C}" srcOrd="2" destOrd="0" parTransId="{BECD2F7E-91DA-4223-8C61-1DD288DAA009}" sibTransId="{154AE20D-9863-4568-85BF-CBB75EAF9281}"/>
    <dgm:cxn modelId="{0CFB15E2-04A8-46C8-BE1A-D1F65D801CEB}" srcId="{2D68787A-D6B4-4EAD-A632-0BD20201F62F}" destId="{C1CBAD02-D0E9-41D6-93CA-B2D553F6FA6F}" srcOrd="3" destOrd="0" parTransId="{40B44B28-4CB0-4779-8477-EE5BC6687593}" sibTransId="{B5546612-C0F2-469D-AF69-FED70A31D417}"/>
    <dgm:cxn modelId="{00ECEEE9-328A-4731-952A-B617B53EBCAC}" type="presOf" srcId="{F476FDB5-916A-4551-85A7-AC5AD91637F4}" destId="{7F82D699-0AAD-49ED-9C72-EE18CC5840A0}" srcOrd="0" destOrd="0" presId="urn:microsoft.com/office/officeart/2005/8/layout/matrix3"/>
    <dgm:cxn modelId="{E43B49F3-C700-4898-B6C6-166F2B09E93A}" type="presOf" srcId="{2D68787A-D6B4-4EAD-A632-0BD20201F62F}" destId="{889790DC-28B3-47C7-B10B-002BF16AC283}" srcOrd="0" destOrd="0" presId="urn:microsoft.com/office/officeart/2005/8/layout/matrix3"/>
    <dgm:cxn modelId="{19CEBD9C-054B-4316-BA30-0B5342514B2A}" type="presParOf" srcId="{889790DC-28B3-47C7-B10B-002BF16AC283}" destId="{974E1EF8-6651-4E84-AE31-15785150FBA3}" srcOrd="0" destOrd="0" presId="urn:microsoft.com/office/officeart/2005/8/layout/matrix3"/>
    <dgm:cxn modelId="{034B370C-BD5D-4B46-B760-819AF621043D}" type="presParOf" srcId="{889790DC-28B3-47C7-B10B-002BF16AC283}" destId="{7F82D699-0AAD-49ED-9C72-EE18CC5840A0}" srcOrd="1" destOrd="0" presId="urn:microsoft.com/office/officeart/2005/8/layout/matrix3"/>
    <dgm:cxn modelId="{EE45C4B3-F774-4A67-BC69-0E791D51F043}" type="presParOf" srcId="{889790DC-28B3-47C7-B10B-002BF16AC283}" destId="{50368C73-DA4F-4D78-9622-55158B666AD3}" srcOrd="2" destOrd="0" presId="urn:microsoft.com/office/officeart/2005/8/layout/matrix3"/>
    <dgm:cxn modelId="{C6DCDD0A-8182-409E-84D2-215F1C6A203C}" type="presParOf" srcId="{889790DC-28B3-47C7-B10B-002BF16AC283}" destId="{497C7460-5DF2-4BD6-966C-53F093B98B10}" srcOrd="3" destOrd="0" presId="urn:microsoft.com/office/officeart/2005/8/layout/matrix3"/>
    <dgm:cxn modelId="{3000F317-D2F4-478E-B9B1-28597576B983}" type="presParOf" srcId="{889790DC-28B3-47C7-B10B-002BF16AC283}" destId="{83CF1D8D-32D7-4DBC-9214-99AB62CF457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E656F4-7057-4205-BBC7-4A30AD896952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8C5DEF2-1AB3-4B0E-929F-73C8CEE382CE}">
      <dgm:prSet/>
      <dgm:spPr/>
      <dgm:t>
        <a:bodyPr/>
        <a:lstStyle/>
        <a:p>
          <a:r>
            <a:rPr lang="en-US" b="0" i="0"/>
            <a:t>Error Metrics</a:t>
          </a:r>
          <a:endParaRPr lang="en-US"/>
        </a:p>
      </dgm:t>
    </dgm:pt>
    <dgm:pt modelId="{10AB7341-B27B-46BE-B491-7A4FE20D5120}" type="parTrans" cxnId="{83690765-60AE-4279-B676-7CC7EB8B37A5}">
      <dgm:prSet/>
      <dgm:spPr/>
      <dgm:t>
        <a:bodyPr/>
        <a:lstStyle/>
        <a:p>
          <a:endParaRPr lang="en-US"/>
        </a:p>
      </dgm:t>
    </dgm:pt>
    <dgm:pt modelId="{4E44D271-6038-4E7B-8F86-616555F12D73}" type="sibTrans" cxnId="{83690765-60AE-4279-B676-7CC7EB8B37A5}">
      <dgm:prSet/>
      <dgm:spPr/>
      <dgm:t>
        <a:bodyPr/>
        <a:lstStyle/>
        <a:p>
          <a:endParaRPr lang="en-US"/>
        </a:p>
      </dgm:t>
    </dgm:pt>
    <dgm:pt modelId="{850B4941-5521-41B1-AC2C-0890E7EA8783}">
      <dgm:prSet/>
      <dgm:spPr/>
      <dgm:t>
        <a:bodyPr/>
        <a:lstStyle/>
        <a:p>
          <a:r>
            <a:rPr lang="en-US" b="0" i="0"/>
            <a:t>Classification Metrics</a:t>
          </a:r>
          <a:endParaRPr lang="en-US"/>
        </a:p>
      </dgm:t>
    </dgm:pt>
    <dgm:pt modelId="{B33EDFE5-4297-48AB-A0BD-A21B1CCF5578}" type="parTrans" cxnId="{2EFAC437-389E-4EDB-A8A4-648F86F668E5}">
      <dgm:prSet/>
      <dgm:spPr/>
      <dgm:t>
        <a:bodyPr/>
        <a:lstStyle/>
        <a:p>
          <a:endParaRPr lang="en-US"/>
        </a:p>
      </dgm:t>
    </dgm:pt>
    <dgm:pt modelId="{ABBF0582-A5FF-4923-8053-5B2F172DDDDA}" type="sibTrans" cxnId="{2EFAC437-389E-4EDB-A8A4-648F86F668E5}">
      <dgm:prSet/>
      <dgm:spPr/>
      <dgm:t>
        <a:bodyPr/>
        <a:lstStyle/>
        <a:p>
          <a:endParaRPr lang="en-US"/>
        </a:p>
      </dgm:t>
    </dgm:pt>
    <dgm:pt modelId="{4235259B-31C9-4FFF-AD4B-731DB2F70B28}">
      <dgm:prSet/>
      <dgm:spPr/>
      <dgm:t>
        <a:bodyPr/>
        <a:lstStyle/>
        <a:p>
          <a:r>
            <a:rPr lang="en-US" b="0" i="0"/>
            <a:t>Ranking Metrics</a:t>
          </a:r>
          <a:endParaRPr lang="en-US"/>
        </a:p>
      </dgm:t>
    </dgm:pt>
    <dgm:pt modelId="{B663C000-A58C-4C5A-AA3D-235EC9401CDB}" type="parTrans" cxnId="{35F03A5C-F76C-4277-9779-57100E6CFCFF}">
      <dgm:prSet/>
      <dgm:spPr/>
      <dgm:t>
        <a:bodyPr/>
        <a:lstStyle/>
        <a:p>
          <a:endParaRPr lang="en-US"/>
        </a:p>
      </dgm:t>
    </dgm:pt>
    <dgm:pt modelId="{DC833782-465D-435E-84B1-890410AFB440}" type="sibTrans" cxnId="{35F03A5C-F76C-4277-9779-57100E6CFCFF}">
      <dgm:prSet/>
      <dgm:spPr/>
      <dgm:t>
        <a:bodyPr/>
        <a:lstStyle/>
        <a:p>
          <a:endParaRPr lang="en-US"/>
        </a:p>
      </dgm:t>
    </dgm:pt>
    <dgm:pt modelId="{1D8FF0AC-621D-4568-9420-25B133201563}" type="pres">
      <dgm:prSet presAssocID="{45E656F4-7057-4205-BBC7-4A30AD89695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FF58CA9-9806-4FF4-935C-A0E5A0AB3A9F}" type="pres">
      <dgm:prSet presAssocID="{4235259B-31C9-4FFF-AD4B-731DB2F70B28}" presName="Accent3" presStyleCnt="0"/>
      <dgm:spPr/>
    </dgm:pt>
    <dgm:pt modelId="{394BD35E-79E5-475F-AA4B-C96B2329862C}" type="pres">
      <dgm:prSet presAssocID="{4235259B-31C9-4FFF-AD4B-731DB2F70B28}" presName="Accent" presStyleLbl="node1" presStyleIdx="0" presStyleCnt="3"/>
      <dgm:spPr/>
    </dgm:pt>
    <dgm:pt modelId="{2E326FFD-A745-4688-A766-F0BFA7B70536}" type="pres">
      <dgm:prSet presAssocID="{4235259B-31C9-4FFF-AD4B-731DB2F70B28}" presName="ParentBackground3" presStyleCnt="0"/>
      <dgm:spPr/>
    </dgm:pt>
    <dgm:pt modelId="{84187FF2-D6DD-4997-B360-0F49A197715E}" type="pres">
      <dgm:prSet presAssocID="{4235259B-31C9-4FFF-AD4B-731DB2F70B28}" presName="ParentBackground" presStyleLbl="fgAcc1" presStyleIdx="0" presStyleCnt="3"/>
      <dgm:spPr/>
    </dgm:pt>
    <dgm:pt modelId="{C12A6BD2-F3DA-4A23-83EF-742DF817E41E}" type="pres">
      <dgm:prSet presAssocID="{4235259B-31C9-4FFF-AD4B-731DB2F70B2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A747F3-7E7A-4049-B4CB-7100EDFAAB15}" type="pres">
      <dgm:prSet presAssocID="{850B4941-5521-41B1-AC2C-0890E7EA8783}" presName="Accent2" presStyleCnt="0"/>
      <dgm:spPr/>
    </dgm:pt>
    <dgm:pt modelId="{7ADF6FEB-2F44-470F-AE27-A6B24390C5C8}" type="pres">
      <dgm:prSet presAssocID="{850B4941-5521-41B1-AC2C-0890E7EA8783}" presName="Accent" presStyleLbl="node1" presStyleIdx="1" presStyleCnt="3"/>
      <dgm:spPr/>
    </dgm:pt>
    <dgm:pt modelId="{E6073B42-40F7-4C72-8A76-29C0D0A11B63}" type="pres">
      <dgm:prSet presAssocID="{850B4941-5521-41B1-AC2C-0890E7EA8783}" presName="ParentBackground2" presStyleCnt="0"/>
      <dgm:spPr/>
    </dgm:pt>
    <dgm:pt modelId="{3E8A50FE-F2AC-4E81-9098-7D537A3DF725}" type="pres">
      <dgm:prSet presAssocID="{850B4941-5521-41B1-AC2C-0890E7EA8783}" presName="ParentBackground" presStyleLbl="fgAcc1" presStyleIdx="1" presStyleCnt="3"/>
      <dgm:spPr/>
    </dgm:pt>
    <dgm:pt modelId="{FD07C3CF-587F-45AD-8B38-DD950956B19C}" type="pres">
      <dgm:prSet presAssocID="{850B4941-5521-41B1-AC2C-0890E7EA8783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4DA76D9-97C2-4EC8-9D50-81C13B130323}" type="pres">
      <dgm:prSet presAssocID="{68C5DEF2-1AB3-4B0E-929F-73C8CEE382CE}" presName="Accent1" presStyleCnt="0"/>
      <dgm:spPr/>
    </dgm:pt>
    <dgm:pt modelId="{A1E5DE00-E55C-498D-A43D-B80E2B2D2F38}" type="pres">
      <dgm:prSet presAssocID="{68C5DEF2-1AB3-4B0E-929F-73C8CEE382CE}" presName="Accent" presStyleLbl="node1" presStyleIdx="2" presStyleCnt="3"/>
      <dgm:spPr/>
    </dgm:pt>
    <dgm:pt modelId="{5D0E12CE-3367-4C70-8F3B-04137D39B489}" type="pres">
      <dgm:prSet presAssocID="{68C5DEF2-1AB3-4B0E-929F-73C8CEE382CE}" presName="ParentBackground1" presStyleCnt="0"/>
      <dgm:spPr/>
    </dgm:pt>
    <dgm:pt modelId="{FDFC7DBB-60EA-4FFC-AA90-FAAAED129A02}" type="pres">
      <dgm:prSet presAssocID="{68C5DEF2-1AB3-4B0E-929F-73C8CEE382CE}" presName="ParentBackground" presStyleLbl="fgAcc1" presStyleIdx="2" presStyleCnt="3"/>
      <dgm:spPr/>
    </dgm:pt>
    <dgm:pt modelId="{154BE046-3CB0-414E-8947-55CF9C0A1EBE}" type="pres">
      <dgm:prSet presAssocID="{68C5DEF2-1AB3-4B0E-929F-73C8CEE382C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62A8506-ACE0-4CAE-AC98-3310EC41A845}" type="presOf" srcId="{45E656F4-7057-4205-BBC7-4A30AD896952}" destId="{1D8FF0AC-621D-4568-9420-25B133201563}" srcOrd="0" destOrd="0" presId="urn:microsoft.com/office/officeart/2011/layout/CircleProcess"/>
    <dgm:cxn modelId="{3C051D37-7FFC-4E3F-A194-F333243E82BE}" type="presOf" srcId="{4235259B-31C9-4FFF-AD4B-731DB2F70B28}" destId="{C12A6BD2-F3DA-4A23-83EF-742DF817E41E}" srcOrd="1" destOrd="0" presId="urn:microsoft.com/office/officeart/2011/layout/CircleProcess"/>
    <dgm:cxn modelId="{2EFAC437-389E-4EDB-A8A4-648F86F668E5}" srcId="{45E656F4-7057-4205-BBC7-4A30AD896952}" destId="{850B4941-5521-41B1-AC2C-0890E7EA8783}" srcOrd="1" destOrd="0" parTransId="{B33EDFE5-4297-48AB-A0BD-A21B1CCF5578}" sibTransId="{ABBF0582-A5FF-4923-8053-5B2F172DDDDA}"/>
    <dgm:cxn modelId="{35F03A5C-F76C-4277-9779-57100E6CFCFF}" srcId="{45E656F4-7057-4205-BBC7-4A30AD896952}" destId="{4235259B-31C9-4FFF-AD4B-731DB2F70B28}" srcOrd="2" destOrd="0" parTransId="{B663C000-A58C-4C5A-AA3D-235EC9401CDB}" sibTransId="{DC833782-465D-435E-84B1-890410AFB440}"/>
    <dgm:cxn modelId="{41886E43-A261-4915-87A0-98924347F59F}" type="presOf" srcId="{68C5DEF2-1AB3-4B0E-929F-73C8CEE382CE}" destId="{154BE046-3CB0-414E-8947-55CF9C0A1EBE}" srcOrd="1" destOrd="0" presId="urn:microsoft.com/office/officeart/2011/layout/CircleProcess"/>
    <dgm:cxn modelId="{83690765-60AE-4279-B676-7CC7EB8B37A5}" srcId="{45E656F4-7057-4205-BBC7-4A30AD896952}" destId="{68C5DEF2-1AB3-4B0E-929F-73C8CEE382CE}" srcOrd="0" destOrd="0" parTransId="{10AB7341-B27B-46BE-B491-7A4FE20D5120}" sibTransId="{4E44D271-6038-4E7B-8F86-616555F12D73}"/>
    <dgm:cxn modelId="{E658946B-8ECB-4F2C-9F97-D821AA13A208}" type="presOf" srcId="{4235259B-31C9-4FFF-AD4B-731DB2F70B28}" destId="{84187FF2-D6DD-4997-B360-0F49A197715E}" srcOrd="0" destOrd="0" presId="urn:microsoft.com/office/officeart/2011/layout/CircleProcess"/>
    <dgm:cxn modelId="{447D724D-B9D4-4745-A1A3-88372EA0974D}" type="presOf" srcId="{850B4941-5521-41B1-AC2C-0890E7EA8783}" destId="{FD07C3CF-587F-45AD-8B38-DD950956B19C}" srcOrd="1" destOrd="0" presId="urn:microsoft.com/office/officeart/2011/layout/CircleProcess"/>
    <dgm:cxn modelId="{6089CE85-D6B2-4464-94E2-7CDC764EDF24}" type="presOf" srcId="{850B4941-5521-41B1-AC2C-0890E7EA8783}" destId="{3E8A50FE-F2AC-4E81-9098-7D537A3DF725}" srcOrd="0" destOrd="0" presId="urn:microsoft.com/office/officeart/2011/layout/CircleProcess"/>
    <dgm:cxn modelId="{E2A69CAD-416C-4EF4-8BCA-62400C99A893}" type="presOf" srcId="{68C5DEF2-1AB3-4B0E-929F-73C8CEE382CE}" destId="{FDFC7DBB-60EA-4FFC-AA90-FAAAED129A02}" srcOrd="0" destOrd="0" presId="urn:microsoft.com/office/officeart/2011/layout/CircleProcess"/>
    <dgm:cxn modelId="{9D1DA220-7F8B-4ED0-B397-7FFC3A275BB0}" type="presParOf" srcId="{1D8FF0AC-621D-4568-9420-25B133201563}" destId="{5FF58CA9-9806-4FF4-935C-A0E5A0AB3A9F}" srcOrd="0" destOrd="0" presId="urn:microsoft.com/office/officeart/2011/layout/CircleProcess"/>
    <dgm:cxn modelId="{0656C757-2089-4BDE-B8DF-18E547A37A82}" type="presParOf" srcId="{5FF58CA9-9806-4FF4-935C-A0E5A0AB3A9F}" destId="{394BD35E-79E5-475F-AA4B-C96B2329862C}" srcOrd="0" destOrd="0" presId="urn:microsoft.com/office/officeart/2011/layout/CircleProcess"/>
    <dgm:cxn modelId="{73C902BC-B850-46ED-B328-F8701659AC95}" type="presParOf" srcId="{1D8FF0AC-621D-4568-9420-25B133201563}" destId="{2E326FFD-A745-4688-A766-F0BFA7B70536}" srcOrd="1" destOrd="0" presId="urn:microsoft.com/office/officeart/2011/layout/CircleProcess"/>
    <dgm:cxn modelId="{701F4552-608D-4CB9-8391-648153065FA5}" type="presParOf" srcId="{2E326FFD-A745-4688-A766-F0BFA7B70536}" destId="{84187FF2-D6DD-4997-B360-0F49A197715E}" srcOrd="0" destOrd="0" presId="urn:microsoft.com/office/officeart/2011/layout/CircleProcess"/>
    <dgm:cxn modelId="{BAB68FF3-096B-492F-AE26-8A24A24E9645}" type="presParOf" srcId="{1D8FF0AC-621D-4568-9420-25B133201563}" destId="{C12A6BD2-F3DA-4A23-83EF-742DF817E41E}" srcOrd="2" destOrd="0" presId="urn:microsoft.com/office/officeart/2011/layout/CircleProcess"/>
    <dgm:cxn modelId="{BAEEB6AD-2125-4913-BE29-78099D2DE6C5}" type="presParOf" srcId="{1D8FF0AC-621D-4568-9420-25B133201563}" destId="{5FA747F3-7E7A-4049-B4CB-7100EDFAAB15}" srcOrd="3" destOrd="0" presId="urn:microsoft.com/office/officeart/2011/layout/CircleProcess"/>
    <dgm:cxn modelId="{CE2C5223-AE1C-471F-AB4A-B105B2416501}" type="presParOf" srcId="{5FA747F3-7E7A-4049-B4CB-7100EDFAAB15}" destId="{7ADF6FEB-2F44-470F-AE27-A6B24390C5C8}" srcOrd="0" destOrd="0" presId="urn:microsoft.com/office/officeart/2011/layout/CircleProcess"/>
    <dgm:cxn modelId="{3F1E7603-00FB-4744-8854-C46D17462696}" type="presParOf" srcId="{1D8FF0AC-621D-4568-9420-25B133201563}" destId="{E6073B42-40F7-4C72-8A76-29C0D0A11B63}" srcOrd="4" destOrd="0" presId="urn:microsoft.com/office/officeart/2011/layout/CircleProcess"/>
    <dgm:cxn modelId="{9B54DF1B-06DD-4715-86A8-535228D9866A}" type="presParOf" srcId="{E6073B42-40F7-4C72-8A76-29C0D0A11B63}" destId="{3E8A50FE-F2AC-4E81-9098-7D537A3DF725}" srcOrd="0" destOrd="0" presId="urn:microsoft.com/office/officeart/2011/layout/CircleProcess"/>
    <dgm:cxn modelId="{3C8C5D9B-4E22-45E3-8468-E9886D2E54D4}" type="presParOf" srcId="{1D8FF0AC-621D-4568-9420-25B133201563}" destId="{FD07C3CF-587F-45AD-8B38-DD950956B19C}" srcOrd="5" destOrd="0" presId="urn:microsoft.com/office/officeart/2011/layout/CircleProcess"/>
    <dgm:cxn modelId="{96F6D1FF-4923-4C92-8197-35BF5A185653}" type="presParOf" srcId="{1D8FF0AC-621D-4568-9420-25B133201563}" destId="{64DA76D9-97C2-4EC8-9D50-81C13B130323}" srcOrd="6" destOrd="0" presId="urn:microsoft.com/office/officeart/2011/layout/CircleProcess"/>
    <dgm:cxn modelId="{A0FAA2B0-E712-48DB-BA20-FFDF5AD14A32}" type="presParOf" srcId="{64DA76D9-97C2-4EC8-9D50-81C13B130323}" destId="{A1E5DE00-E55C-498D-A43D-B80E2B2D2F38}" srcOrd="0" destOrd="0" presId="urn:microsoft.com/office/officeart/2011/layout/CircleProcess"/>
    <dgm:cxn modelId="{E682D7B7-DFA7-453B-9992-94FD1CFC8DE9}" type="presParOf" srcId="{1D8FF0AC-621D-4568-9420-25B133201563}" destId="{5D0E12CE-3367-4C70-8F3B-04137D39B489}" srcOrd="7" destOrd="0" presId="urn:microsoft.com/office/officeart/2011/layout/CircleProcess"/>
    <dgm:cxn modelId="{EADA267C-01EC-4352-930F-22E1DB45115C}" type="presParOf" srcId="{5D0E12CE-3367-4C70-8F3B-04137D39B489}" destId="{FDFC7DBB-60EA-4FFC-AA90-FAAAED129A02}" srcOrd="0" destOrd="0" presId="urn:microsoft.com/office/officeart/2011/layout/CircleProcess"/>
    <dgm:cxn modelId="{D2767E3E-DE37-45D6-81CE-2A8B9050A585}" type="presParOf" srcId="{1D8FF0AC-621D-4568-9420-25B133201563}" destId="{154BE046-3CB0-414E-8947-55CF9C0A1EB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40B55-58BA-40C7-8810-23EE8B7EC119}">
      <dsp:nvSpPr>
        <dsp:cNvPr id="0" name=""/>
        <dsp:cNvSpPr/>
      </dsp:nvSpPr>
      <dsp:spPr>
        <a:xfrm>
          <a:off x="5964011" y="1911439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2865667" y="165782"/>
              </a:lnTo>
              <a:lnTo>
                <a:pt x="2865667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526B6-C0E3-4265-A2F7-86C2D9C019E8}">
      <dsp:nvSpPr>
        <dsp:cNvPr id="0" name=""/>
        <dsp:cNvSpPr/>
      </dsp:nvSpPr>
      <dsp:spPr>
        <a:xfrm>
          <a:off x="5964011" y="1911439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955222" y="165782"/>
              </a:lnTo>
              <a:lnTo>
                <a:pt x="955222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90E37-F6C9-4F98-93C9-5F0B5A562FC2}">
      <dsp:nvSpPr>
        <dsp:cNvPr id="0" name=""/>
        <dsp:cNvSpPr/>
      </dsp:nvSpPr>
      <dsp:spPr>
        <a:xfrm>
          <a:off x="7242904" y="4153449"/>
          <a:ext cx="236832" cy="726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6284"/>
              </a:lnTo>
              <a:lnTo>
                <a:pt x="236832" y="72628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5104F-BFC5-44B6-BFBC-DC2769366F67}">
      <dsp:nvSpPr>
        <dsp:cNvPr id="0" name=""/>
        <dsp:cNvSpPr/>
      </dsp:nvSpPr>
      <dsp:spPr>
        <a:xfrm>
          <a:off x="5008788" y="3032444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2865667" y="165782"/>
              </a:lnTo>
              <a:lnTo>
                <a:pt x="2865667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4F1AF3-1893-4215-9280-CD0FFA3FFD69}">
      <dsp:nvSpPr>
        <dsp:cNvPr id="0" name=""/>
        <dsp:cNvSpPr/>
      </dsp:nvSpPr>
      <dsp:spPr>
        <a:xfrm>
          <a:off x="5008788" y="303244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955222" y="165782"/>
              </a:lnTo>
              <a:lnTo>
                <a:pt x="955222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338D4-C41E-418E-86E5-470809201366}">
      <dsp:nvSpPr>
        <dsp:cNvPr id="0" name=""/>
        <dsp:cNvSpPr/>
      </dsp:nvSpPr>
      <dsp:spPr>
        <a:xfrm>
          <a:off x="4053566" y="303244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955222" y="0"/>
              </a:moveTo>
              <a:lnTo>
                <a:pt x="955222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3A6F9D-71B3-47F9-801C-8317C15D197E}">
      <dsp:nvSpPr>
        <dsp:cNvPr id="0" name=""/>
        <dsp:cNvSpPr/>
      </dsp:nvSpPr>
      <dsp:spPr>
        <a:xfrm>
          <a:off x="2143120" y="3032444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2865667" y="0"/>
              </a:moveTo>
              <a:lnTo>
                <a:pt x="2865667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779A50-1EE8-438C-A4AE-55957D073719}">
      <dsp:nvSpPr>
        <dsp:cNvPr id="0" name=""/>
        <dsp:cNvSpPr/>
      </dsp:nvSpPr>
      <dsp:spPr>
        <a:xfrm>
          <a:off x="5008788" y="1911439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955222" y="0"/>
              </a:moveTo>
              <a:lnTo>
                <a:pt x="955222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10087-3C7E-4C26-A2DE-BA4FFF3B05C0}">
      <dsp:nvSpPr>
        <dsp:cNvPr id="0" name=""/>
        <dsp:cNvSpPr/>
      </dsp:nvSpPr>
      <dsp:spPr>
        <a:xfrm>
          <a:off x="3098343" y="1911439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2865667" y="0"/>
              </a:moveTo>
              <a:lnTo>
                <a:pt x="2865667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8A04E-F008-436D-9346-0DBD65EDA086}">
      <dsp:nvSpPr>
        <dsp:cNvPr id="0" name=""/>
        <dsp:cNvSpPr/>
      </dsp:nvSpPr>
      <dsp:spPr>
        <a:xfrm>
          <a:off x="5008788" y="79043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955222" y="165782"/>
              </a:lnTo>
              <a:lnTo>
                <a:pt x="955222" y="33156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9A705-B5EE-4E3F-82A9-CD4F3BDB8157}">
      <dsp:nvSpPr>
        <dsp:cNvPr id="0" name=""/>
        <dsp:cNvSpPr/>
      </dsp:nvSpPr>
      <dsp:spPr>
        <a:xfrm>
          <a:off x="4053566" y="79043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955222" y="0"/>
              </a:moveTo>
              <a:lnTo>
                <a:pt x="955222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ED518-BC83-4BEB-8D97-3005DED4A453}">
      <dsp:nvSpPr>
        <dsp:cNvPr id="0" name=""/>
        <dsp:cNvSpPr/>
      </dsp:nvSpPr>
      <dsp:spPr>
        <a:xfrm>
          <a:off x="3591893" y="994"/>
          <a:ext cx="2833790" cy="7894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Algorithms</a:t>
          </a:r>
          <a:endParaRPr lang="en-US" sz="1900" kern="1200"/>
        </a:p>
      </dsp:txBody>
      <dsp:txXfrm>
        <a:off x="3591893" y="994"/>
        <a:ext cx="2833790" cy="789440"/>
      </dsp:txXfrm>
    </dsp:sp>
    <dsp:sp modelId="{E9C78174-B306-41FE-BAE0-1CE613CE0346}">
      <dsp:nvSpPr>
        <dsp:cNvPr id="0" name=""/>
        <dsp:cNvSpPr/>
      </dsp:nvSpPr>
      <dsp:spPr>
        <a:xfrm>
          <a:off x="3264125" y="1121999"/>
          <a:ext cx="1578880" cy="7894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Non-personalized</a:t>
          </a:r>
          <a:endParaRPr lang="en-US" sz="1900" kern="1200"/>
        </a:p>
      </dsp:txBody>
      <dsp:txXfrm>
        <a:off x="3264125" y="1121999"/>
        <a:ext cx="1578880" cy="789440"/>
      </dsp:txXfrm>
    </dsp:sp>
    <dsp:sp modelId="{E1ABA235-15FC-4FDE-8658-A9CCF5CB872C}">
      <dsp:nvSpPr>
        <dsp:cNvPr id="0" name=""/>
        <dsp:cNvSpPr/>
      </dsp:nvSpPr>
      <dsp:spPr>
        <a:xfrm>
          <a:off x="5174571" y="1121999"/>
          <a:ext cx="1578880" cy="7894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Personalized</a:t>
          </a:r>
          <a:endParaRPr lang="en-US" sz="1900" kern="1200"/>
        </a:p>
      </dsp:txBody>
      <dsp:txXfrm>
        <a:off x="5174571" y="1121999"/>
        <a:ext cx="1578880" cy="789440"/>
      </dsp:txXfrm>
    </dsp:sp>
    <dsp:sp modelId="{631C2881-3A08-473B-BED5-96B07B247B31}">
      <dsp:nvSpPr>
        <dsp:cNvPr id="0" name=""/>
        <dsp:cNvSpPr/>
      </dsp:nvSpPr>
      <dsp:spPr>
        <a:xfrm>
          <a:off x="2308903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Content-Based Filtering</a:t>
          </a:r>
          <a:endParaRPr lang="en-US" sz="1900" kern="1200"/>
        </a:p>
      </dsp:txBody>
      <dsp:txXfrm>
        <a:off x="2308903" y="2243004"/>
        <a:ext cx="1578880" cy="789440"/>
      </dsp:txXfrm>
    </dsp:sp>
    <dsp:sp modelId="{A3F631D0-190B-4EA4-954A-80526A09CFBA}">
      <dsp:nvSpPr>
        <dsp:cNvPr id="0" name=""/>
        <dsp:cNvSpPr/>
      </dsp:nvSpPr>
      <dsp:spPr>
        <a:xfrm>
          <a:off x="4219348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Collaborative Filtering</a:t>
          </a:r>
          <a:endParaRPr lang="en-US" sz="1900" kern="1200" dirty="0"/>
        </a:p>
      </dsp:txBody>
      <dsp:txXfrm>
        <a:off x="4219348" y="2243004"/>
        <a:ext cx="1578880" cy="789440"/>
      </dsp:txXfrm>
    </dsp:sp>
    <dsp:sp modelId="{A512CB92-EB18-426E-9F07-9708E2950AF6}">
      <dsp:nvSpPr>
        <dsp:cNvPr id="0" name=""/>
        <dsp:cNvSpPr/>
      </dsp:nvSpPr>
      <dsp:spPr>
        <a:xfrm>
          <a:off x="1353680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User Based</a:t>
          </a:r>
          <a:endParaRPr lang="en-US" sz="1900" kern="1200"/>
        </a:p>
      </dsp:txBody>
      <dsp:txXfrm>
        <a:off x="1353680" y="3364009"/>
        <a:ext cx="1578880" cy="789440"/>
      </dsp:txXfrm>
    </dsp:sp>
    <dsp:sp modelId="{E3195CD0-B4B0-4EC6-8906-A063CDD38BD3}">
      <dsp:nvSpPr>
        <dsp:cNvPr id="0" name=""/>
        <dsp:cNvSpPr/>
      </dsp:nvSpPr>
      <dsp:spPr>
        <a:xfrm>
          <a:off x="3264125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Item Based</a:t>
          </a:r>
          <a:endParaRPr lang="en-US" sz="1900" kern="1200"/>
        </a:p>
      </dsp:txBody>
      <dsp:txXfrm>
        <a:off x="3264125" y="3364009"/>
        <a:ext cx="1578880" cy="789440"/>
      </dsp:txXfrm>
    </dsp:sp>
    <dsp:sp modelId="{39C3B7D3-D36E-45FD-A3DB-BD063562B4DA}">
      <dsp:nvSpPr>
        <dsp:cNvPr id="0" name=""/>
        <dsp:cNvSpPr/>
      </dsp:nvSpPr>
      <dsp:spPr>
        <a:xfrm>
          <a:off x="5174571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Matrix Factorization</a:t>
          </a:r>
          <a:endParaRPr lang="en-US" sz="1900" kern="1200"/>
        </a:p>
      </dsp:txBody>
      <dsp:txXfrm>
        <a:off x="5174571" y="3364009"/>
        <a:ext cx="1578880" cy="789440"/>
      </dsp:txXfrm>
    </dsp:sp>
    <dsp:sp modelId="{976AA0A3-1C30-435C-BAD7-05E11B3BC506}">
      <dsp:nvSpPr>
        <dsp:cNvPr id="0" name=""/>
        <dsp:cNvSpPr/>
      </dsp:nvSpPr>
      <dsp:spPr>
        <a:xfrm>
          <a:off x="7085016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Others</a:t>
          </a:r>
          <a:endParaRPr lang="en-US" sz="1900" kern="1200" dirty="0"/>
        </a:p>
      </dsp:txBody>
      <dsp:txXfrm>
        <a:off x="7085016" y="3364009"/>
        <a:ext cx="1578880" cy="789440"/>
      </dsp:txXfrm>
    </dsp:sp>
    <dsp:sp modelId="{7CCA03C7-C953-45E9-BC4E-9ED5133CBF24}">
      <dsp:nvSpPr>
        <dsp:cNvPr id="0" name=""/>
        <dsp:cNvSpPr/>
      </dsp:nvSpPr>
      <dsp:spPr>
        <a:xfrm>
          <a:off x="7479736" y="4485014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-Factorization Machine</a:t>
          </a:r>
          <a:endParaRPr lang="en-US" sz="1900" kern="1200" dirty="0"/>
        </a:p>
      </dsp:txBody>
      <dsp:txXfrm>
        <a:off x="7479736" y="4485014"/>
        <a:ext cx="1578880" cy="789440"/>
      </dsp:txXfrm>
    </dsp:sp>
    <dsp:sp modelId="{E0D49719-0BF2-42D3-BA66-B431EB8BE52F}">
      <dsp:nvSpPr>
        <dsp:cNvPr id="0" name=""/>
        <dsp:cNvSpPr/>
      </dsp:nvSpPr>
      <dsp:spPr>
        <a:xfrm>
          <a:off x="6129793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Context-Aware</a:t>
          </a:r>
          <a:endParaRPr lang="en-US" sz="1900" kern="1200"/>
        </a:p>
      </dsp:txBody>
      <dsp:txXfrm>
        <a:off x="6129793" y="2243004"/>
        <a:ext cx="1578880" cy="789440"/>
      </dsp:txXfrm>
    </dsp:sp>
    <dsp:sp modelId="{3E3AA8B7-2DB2-4C08-BE02-E8FDCCF42257}">
      <dsp:nvSpPr>
        <dsp:cNvPr id="0" name=""/>
        <dsp:cNvSpPr/>
      </dsp:nvSpPr>
      <dsp:spPr>
        <a:xfrm>
          <a:off x="8040239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Hybrid Side Information</a:t>
          </a:r>
          <a:endParaRPr lang="en-US" sz="1900" kern="1200"/>
        </a:p>
      </dsp:txBody>
      <dsp:txXfrm>
        <a:off x="8040239" y="2243004"/>
        <a:ext cx="1578880" cy="789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E7938-26A7-49B8-9221-1A2B8937C19A}">
      <dsp:nvSpPr>
        <dsp:cNvPr id="0" name=""/>
        <dsp:cNvSpPr/>
      </dsp:nvSpPr>
      <dsp:spPr>
        <a:xfrm>
          <a:off x="0" y="5997"/>
          <a:ext cx="10571584" cy="422863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D8173-BC04-4A9E-AB2B-8EF9900EE344}">
      <dsp:nvSpPr>
        <dsp:cNvPr id="0" name=""/>
        <dsp:cNvSpPr/>
      </dsp:nvSpPr>
      <dsp:spPr>
        <a:xfrm>
          <a:off x="1268590" y="746008"/>
          <a:ext cx="3488622" cy="20720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Implicit Ratings</a:t>
          </a:r>
          <a:endParaRPr lang="en-US" sz="2800" kern="1200"/>
        </a:p>
      </dsp:txBody>
      <dsp:txXfrm>
        <a:off x="1268590" y="746008"/>
        <a:ext cx="3488622" cy="2072030"/>
      </dsp:txXfrm>
    </dsp:sp>
    <dsp:sp modelId="{F88AD86F-8EE8-46E0-B26D-60F3ECAD5209}">
      <dsp:nvSpPr>
        <dsp:cNvPr id="0" name=""/>
        <dsp:cNvSpPr/>
      </dsp:nvSpPr>
      <dsp:spPr>
        <a:xfrm>
          <a:off x="5285792" y="1422589"/>
          <a:ext cx="4122917" cy="20720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Explicit Ratings</a:t>
          </a:r>
          <a:endParaRPr lang="en-US" sz="28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Rating Scale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Even Rating Scale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Odd Rating Scale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Rating Distribution</a:t>
          </a:r>
          <a:endParaRPr lang="en-US" sz="2200" kern="1200"/>
        </a:p>
      </dsp:txBody>
      <dsp:txXfrm>
        <a:off x="5285792" y="1422589"/>
        <a:ext cx="4122917" cy="2072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8F2FA-4DE2-4B64-8EAC-AEF555714C8F}">
      <dsp:nvSpPr>
        <dsp:cNvPr id="0" name=""/>
        <dsp:cNvSpPr/>
      </dsp:nvSpPr>
      <dsp:spPr>
        <a:xfrm>
          <a:off x="199042" y="3546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Quality of RS</a:t>
          </a:r>
          <a:endParaRPr lang="en-US" sz="1900" kern="1200">
            <a:solidFill>
              <a:schemeClr val="tx1"/>
            </a:solidFill>
          </a:endParaRPr>
        </a:p>
      </dsp:txBody>
      <dsp:txXfrm>
        <a:off x="199042" y="3546"/>
        <a:ext cx="1958280" cy="1174968"/>
      </dsp:txXfrm>
    </dsp:sp>
    <dsp:sp modelId="{DFFFA1FC-DE75-4D04-9855-977E777401AB}">
      <dsp:nvSpPr>
        <dsp:cNvPr id="0" name=""/>
        <dsp:cNvSpPr/>
      </dsp:nvSpPr>
      <dsp:spPr>
        <a:xfrm>
          <a:off x="2353151" y="3546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Topic Diversity</a:t>
          </a:r>
          <a:endParaRPr lang="en-US" sz="1900" kern="1200">
            <a:solidFill>
              <a:schemeClr val="tx1"/>
            </a:solidFill>
          </a:endParaRPr>
        </a:p>
      </dsp:txBody>
      <dsp:txXfrm>
        <a:off x="2353151" y="3546"/>
        <a:ext cx="1958280" cy="1174968"/>
      </dsp:txXfrm>
    </dsp:sp>
    <dsp:sp modelId="{3408D4F1-11A8-476B-B05B-CB57BAC9F6D1}">
      <dsp:nvSpPr>
        <dsp:cNvPr id="0" name=""/>
        <dsp:cNvSpPr/>
      </dsp:nvSpPr>
      <dsp:spPr>
        <a:xfrm>
          <a:off x="4507259" y="3546"/>
          <a:ext cx="1958280" cy="11749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Novelty</a:t>
          </a:r>
          <a:endParaRPr lang="en-US" sz="1900" kern="1200">
            <a:solidFill>
              <a:schemeClr val="tx1"/>
            </a:solidFill>
          </a:endParaRPr>
        </a:p>
      </dsp:txBody>
      <dsp:txXfrm>
        <a:off x="4507259" y="3546"/>
        <a:ext cx="1958280" cy="1174968"/>
      </dsp:txXfrm>
    </dsp:sp>
    <dsp:sp modelId="{40206835-D3EB-4BBD-BF1E-2298D93D73AC}">
      <dsp:nvSpPr>
        <dsp:cNvPr id="0" name=""/>
        <dsp:cNvSpPr/>
      </dsp:nvSpPr>
      <dsp:spPr>
        <a:xfrm>
          <a:off x="6661368" y="3546"/>
          <a:ext cx="1958280" cy="11749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Serendipity</a:t>
          </a:r>
          <a:endParaRPr lang="en-US" sz="1900" kern="1200">
            <a:solidFill>
              <a:schemeClr val="tx1"/>
            </a:solidFill>
          </a:endParaRPr>
        </a:p>
      </dsp:txBody>
      <dsp:txXfrm>
        <a:off x="6661368" y="3546"/>
        <a:ext cx="1958280" cy="1174968"/>
      </dsp:txXfrm>
    </dsp:sp>
    <dsp:sp modelId="{81F72682-50E2-4BD9-9904-1E6DCCC2955A}">
      <dsp:nvSpPr>
        <dsp:cNvPr id="0" name=""/>
        <dsp:cNvSpPr/>
      </dsp:nvSpPr>
      <dsp:spPr>
        <a:xfrm>
          <a:off x="8815476" y="3546"/>
          <a:ext cx="1958280" cy="11749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Diversity</a:t>
          </a:r>
          <a:endParaRPr lang="en-US" sz="1900" kern="1200">
            <a:solidFill>
              <a:schemeClr val="tx1"/>
            </a:solidFill>
          </a:endParaRPr>
        </a:p>
      </dsp:txBody>
      <dsp:txXfrm>
        <a:off x="8815476" y="3546"/>
        <a:ext cx="1958280" cy="1174968"/>
      </dsp:txXfrm>
    </dsp:sp>
    <dsp:sp modelId="{C280B7A8-A46B-4A3F-951E-31C9FC838ACD}">
      <dsp:nvSpPr>
        <dsp:cNvPr id="0" name=""/>
        <dsp:cNvSpPr/>
      </dsp:nvSpPr>
      <dsp:spPr>
        <a:xfrm>
          <a:off x="199042" y="1374342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Awareness (Reactive; Trending)</a:t>
          </a:r>
          <a:endParaRPr lang="en-US" sz="1900" kern="1200">
            <a:solidFill>
              <a:schemeClr val="tx1"/>
            </a:solidFill>
          </a:endParaRPr>
        </a:p>
      </dsp:txBody>
      <dsp:txXfrm>
        <a:off x="199042" y="1374342"/>
        <a:ext cx="1958280" cy="1174968"/>
      </dsp:txXfrm>
    </dsp:sp>
    <dsp:sp modelId="{C8D1AAAB-0759-4A9B-A1CA-0AE94E6EFF69}">
      <dsp:nvSpPr>
        <dsp:cNvPr id="0" name=""/>
        <dsp:cNvSpPr/>
      </dsp:nvSpPr>
      <dsp:spPr>
        <a:xfrm>
          <a:off x="2353151" y="1374342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Awareness (Reactive; Seasonal)</a:t>
          </a:r>
          <a:endParaRPr lang="en-US" sz="1900" kern="1200">
            <a:solidFill>
              <a:schemeClr val="tx1"/>
            </a:solidFill>
          </a:endParaRPr>
        </a:p>
      </dsp:txBody>
      <dsp:txXfrm>
        <a:off x="2353151" y="1374342"/>
        <a:ext cx="1958280" cy="1174968"/>
      </dsp:txXfrm>
    </dsp:sp>
    <dsp:sp modelId="{E61558C2-9D9D-442D-9DA1-3B283E903237}">
      <dsp:nvSpPr>
        <dsp:cNvPr id="0" name=""/>
        <dsp:cNvSpPr/>
      </dsp:nvSpPr>
      <dsp:spPr>
        <a:xfrm>
          <a:off x="4507259" y="1374342"/>
          <a:ext cx="1958280" cy="11749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Awareness (Proactive)</a:t>
          </a:r>
          <a:endParaRPr lang="en-US" sz="1900" kern="1200">
            <a:solidFill>
              <a:schemeClr val="tx1"/>
            </a:solidFill>
          </a:endParaRPr>
        </a:p>
      </dsp:txBody>
      <dsp:txXfrm>
        <a:off x="4507259" y="1374342"/>
        <a:ext cx="1958280" cy="1174968"/>
      </dsp:txXfrm>
    </dsp:sp>
    <dsp:sp modelId="{328B9F57-0033-4CF1-9C22-D7D7B199B880}">
      <dsp:nvSpPr>
        <dsp:cNvPr id="0" name=""/>
        <dsp:cNvSpPr/>
      </dsp:nvSpPr>
      <dsp:spPr>
        <a:xfrm>
          <a:off x="6661368" y="1374342"/>
          <a:ext cx="1958280" cy="11749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Location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6661368" y="1374342"/>
        <a:ext cx="1958280" cy="1174968"/>
      </dsp:txXfrm>
    </dsp:sp>
    <dsp:sp modelId="{73A17ACD-77A9-43FE-9A73-1BE1DFE40BD1}">
      <dsp:nvSpPr>
        <dsp:cNvPr id="0" name=""/>
        <dsp:cNvSpPr/>
      </dsp:nvSpPr>
      <dsp:spPr>
        <a:xfrm>
          <a:off x="8815476" y="1374342"/>
          <a:ext cx="1958280" cy="11749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Risk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8815476" y="1374342"/>
        <a:ext cx="1958280" cy="1174968"/>
      </dsp:txXfrm>
    </dsp:sp>
    <dsp:sp modelId="{7953F0A3-67CC-4274-AAAD-CFA8EA04E765}">
      <dsp:nvSpPr>
        <dsp:cNvPr id="0" name=""/>
        <dsp:cNvSpPr/>
      </dsp:nvSpPr>
      <dsp:spPr>
        <a:xfrm>
          <a:off x="199042" y="2745139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Context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199042" y="2745139"/>
        <a:ext cx="1958280" cy="1174968"/>
      </dsp:txXfrm>
    </dsp:sp>
    <dsp:sp modelId="{A7DD4F9C-5644-4A71-869A-DEFE926C34E9}">
      <dsp:nvSpPr>
        <dsp:cNvPr id="0" name=""/>
        <dsp:cNvSpPr/>
      </dsp:nvSpPr>
      <dsp:spPr>
        <a:xfrm>
          <a:off x="2353151" y="2745139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Critique Acceptance</a:t>
          </a:r>
          <a:endParaRPr lang="en-US" sz="1900" kern="1200">
            <a:solidFill>
              <a:schemeClr val="tx1"/>
            </a:solidFill>
          </a:endParaRPr>
        </a:p>
      </dsp:txBody>
      <dsp:txXfrm>
        <a:off x="2353151" y="2745139"/>
        <a:ext cx="1958280" cy="1174968"/>
      </dsp:txXfrm>
    </dsp:sp>
    <dsp:sp modelId="{E4186153-D675-48F3-906E-A510558EE599}">
      <dsp:nvSpPr>
        <dsp:cNvPr id="0" name=""/>
        <dsp:cNvSpPr/>
      </dsp:nvSpPr>
      <dsp:spPr>
        <a:xfrm>
          <a:off x="4507259" y="2745139"/>
          <a:ext cx="1958280" cy="11749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Curation</a:t>
          </a:r>
          <a:endParaRPr lang="en-US" sz="1900" kern="1200">
            <a:solidFill>
              <a:schemeClr val="tx1"/>
            </a:solidFill>
          </a:endParaRPr>
        </a:p>
      </dsp:txBody>
      <dsp:txXfrm>
        <a:off x="4507259" y="2745139"/>
        <a:ext cx="1958280" cy="1174968"/>
      </dsp:txXfrm>
    </dsp:sp>
    <dsp:sp modelId="{CAC9015B-8AE1-475D-B4A8-6AEFE437A237}">
      <dsp:nvSpPr>
        <dsp:cNvPr id="0" name=""/>
        <dsp:cNvSpPr/>
      </dsp:nvSpPr>
      <dsp:spPr>
        <a:xfrm>
          <a:off x="6661368" y="2745139"/>
          <a:ext cx="1958280" cy="11749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Knowledge Based</a:t>
          </a:r>
          <a:endParaRPr lang="en-US" sz="1900" kern="1200">
            <a:solidFill>
              <a:schemeClr val="tx1"/>
            </a:solidFill>
          </a:endParaRPr>
        </a:p>
      </dsp:txBody>
      <dsp:txXfrm>
        <a:off x="6661368" y="2745139"/>
        <a:ext cx="1958280" cy="1174968"/>
      </dsp:txXfrm>
    </dsp:sp>
    <dsp:sp modelId="{0AFE93C7-4B0F-49AA-A290-66FE2868EA18}">
      <dsp:nvSpPr>
        <dsp:cNvPr id="0" name=""/>
        <dsp:cNvSpPr/>
      </dsp:nvSpPr>
      <dsp:spPr>
        <a:xfrm>
          <a:off x="8815476" y="2745139"/>
          <a:ext cx="1958280" cy="11749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Social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8815476" y="2745139"/>
        <a:ext cx="1958280" cy="1174968"/>
      </dsp:txXfrm>
    </dsp:sp>
    <dsp:sp modelId="{26765F61-774F-4B25-86E0-82BD285E3260}">
      <dsp:nvSpPr>
        <dsp:cNvPr id="0" name=""/>
        <dsp:cNvSpPr/>
      </dsp:nvSpPr>
      <dsp:spPr>
        <a:xfrm>
          <a:off x="3430205" y="4115935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Privacy</a:t>
          </a:r>
          <a:endParaRPr lang="en-US" sz="1900" kern="1200">
            <a:solidFill>
              <a:schemeClr val="tx1"/>
            </a:solidFill>
          </a:endParaRPr>
        </a:p>
      </dsp:txBody>
      <dsp:txXfrm>
        <a:off x="3430205" y="4115935"/>
        <a:ext cx="1958280" cy="1174968"/>
      </dsp:txXfrm>
    </dsp:sp>
    <dsp:sp modelId="{E04D0891-754E-4642-B34A-462D59B92ABE}">
      <dsp:nvSpPr>
        <dsp:cNvPr id="0" name=""/>
        <dsp:cNvSpPr/>
      </dsp:nvSpPr>
      <dsp:spPr>
        <a:xfrm>
          <a:off x="5584314" y="4115935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Protection from Malicious Voting</a:t>
          </a:r>
          <a:endParaRPr lang="en-US" sz="1900" kern="1200">
            <a:solidFill>
              <a:schemeClr val="tx1"/>
            </a:solidFill>
          </a:endParaRPr>
        </a:p>
      </dsp:txBody>
      <dsp:txXfrm>
        <a:off x="5584314" y="4115935"/>
        <a:ext cx="1958280" cy="1174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3AF40-A9BA-44E0-AFEF-40B740B3F301}">
      <dsp:nvSpPr>
        <dsp:cNvPr id="0" name=""/>
        <dsp:cNvSpPr/>
      </dsp:nvSpPr>
      <dsp:spPr>
        <a:xfrm>
          <a:off x="1415920" y="0"/>
          <a:ext cx="8140960" cy="3256384"/>
        </a:xfrm>
        <a:prstGeom prst="leftRightRibb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A236B-D52A-4807-B580-59A35340A057}">
      <dsp:nvSpPr>
        <dsp:cNvPr id="0" name=""/>
        <dsp:cNvSpPr/>
      </dsp:nvSpPr>
      <dsp:spPr>
        <a:xfrm>
          <a:off x="2392835" y="569867"/>
          <a:ext cx="2686516" cy="15956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0020" rIns="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>
              <a:tab pos="2173288" algn="l"/>
            </a:tabLst>
          </a:pPr>
          <a:r>
            <a:rPr lang="en-US" sz="4500" b="0" i="0" kern="1200" dirty="0"/>
            <a:t>Online Evaluation</a:t>
          </a:r>
          <a:endParaRPr lang="en-US" sz="4500" kern="1200" dirty="0"/>
        </a:p>
      </dsp:txBody>
      <dsp:txXfrm>
        <a:off x="2392835" y="569867"/>
        <a:ext cx="2686516" cy="1595628"/>
      </dsp:txXfrm>
    </dsp:sp>
    <dsp:sp modelId="{951CD982-51B1-452F-9E53-ED00DA7F4E9A}">
      <dsp:nvSpPr>
        <dsp:cNvPr id="0" name=""/>
        <dsp:cNvSpPr/>
      </dsp:nvSpPr>
      <dsp:spPr>
        <a:xfrm>
          <a:off x="5486400" y="1090888"/>
          <a:ext cx="3174974" cy="15956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0020" rIns="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i="0" kern="1200"/>
            <a:t>Offline Evaluation</a:t>
          </a:r>
          <a:endParaRPr lang="en-US" sz="4500" kern="1200"/>
        </a:p>
      </dsp:txBody>
      <dsp:txXfrm>
        <a:off x="5486400" y="1090888"/>
        <a:ext cx="3174974" cy="15956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E1EF8-6651-4E84-AE31-15785150FBA3}">
      <dsp:nvSpPr>
        <dsp:cNvPr id="0" name=""/>
        <dsp:cNvSpPr/>
      </dsp:nvSpPr>
      <dsp:spPr>
        <a:xfrm>
          <a:off x="1583365" y="0"/>
          <a:ext cx="5044208" cy="5044208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2D699-0AAD-49ED-9C72-EE18CC5840A0}">
      <dsp:nvSpPr>
        <dsp:cNvPr id="0" name=""/>
        <dsp:cNvSpPr/>
      </dsp:nvSpPr>
      <dsp:spPr>
        <a:xfrm>
          <a:off x="2062565" y="479199"/>
          <a:ext cx="1967241" cy="196724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Task</a:t>
          </a:r>
        </a:p>
      </dsp:txBody>
      <dsp:txXfrm>
        <a:off x="2158598" y="575232"/>
        <a:ext cx="1775175" cy="1775175"/>
      </dsp:txXfrm>
    </dsp:sp>
    <dsp:sp modelId="{50368C73-DA4F-4D78-9622-55158B666AD3}">
      <dsp:nvSpPr>
        <dsp:cNvPr id="0" name=""/>
        <dsp:cNvSpPr/>
      </dsp:nvSpPr>
      <dsp:spPr>
        <a:xfrm>
          <a:off x="4181132" y="479199"/>
          <a:ext cx="1967241" cy="1967241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</a:t>
          </a:r>
        </a:p>
      </dsp:txBody>
      <dsp:txXfrm>
        <a:off x="4277165" y="575232"/>
        <a:ext cx="1775175" cy="1775175"/>
      </dsp:txXfrm>
    </dsp:sp>
    <dsp:sp modelId="{497C7460-5DF2-4BD6-966C-53F093B98B10}">
      <dsp:nvSpPr>
        <dsp:cNvPr id="0" name=""/>
        <dsp:cNvSpPr/>
      </dsp:nvSpPr>
      <dsp:spPr>
        <a:xfrm>
          <a:off x="2062565" y="2597767"/>
          <a:ext cx="1967241" cy="1967241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Partitioning</a:t>
          </a:r>
        </a:p>
      </dsp:txBody>
      <dsp:txXfrm>
        <a:off x="2158598" y="2693800"/>
        <a:ext cx="1775175" cy="1775175"/>
      </dsp:txXfrm>
    </dsp:sp>
    <dsp:sp modelId="{83CF1D8D-32D7-4DBC-9214-99AB62CF457B}">
      <dsp:nvSpPr>
        <dsp:cNvPr id="0" name=""/>
        <dsp:cNvSpPr/>
      </dsp:nvSpPr>
      <dsp:spPr>
        <a:xfrm>
          <a:off x="4181132" y="2597767"/>
          <a:ext cx="1967241" cy="1967241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Metrics</a:t>
          </a:r>
        </a:p>
      </dsp:txBody>
      <dsp:txXfrm>
        <a:off x="4277165" y="2693800"/>
        <a:ext cx="1775175" cy="17751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D35E-79E5-475F-AA4B-C96B2329862C}">
      <dsp:nvSpPr>
        <dsp:cNvPr id="0" name=""/>
        <dsp:cNvSpPr/>
      </dsp:nvSpPr>
      <dsp:spPr>
        <a:xfrm>
          <a:off x="7116580" y="967260"/>
          <a:ext cx="2562248" cy="25627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87FF2-D6DD-4997-B360-0F49A197715E}">
      <dsp:nvSpPr>
        <dsp:cNvPr id="0" name=""/>
        <dsp:cNvSpPr/>
      </dsp:nvSpPr>
      <dsp:spPr>
        <a:xfrm>
          <a:off x="7201655" y="1052699"/>
          <a:ext cx="2392098" cy="23918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Ranking Metrics</a:t>
          </a:r>
          <a:endParaRPr lang="en-US" sz="2200" kern="1200"/>
        </a:p>
      </dsp:txBody>
      <dsp:txXfrm>
        <a:off x="7543621" y="1394455"/>
        <a:ext cx="1708165" cy="1708331"/>
      </dsp:txXfrm>
    </dsp:sp>
    <dsp:sp modelId="{7ADF6FEB-2F44-470F-AE27-A6B24390C5C8}">
      <dsp:nvSpPr>
        <dsp:cNvPr id="0" name=""/>
        <dsp:cNvSpPr/>
      </dsp:nvSpPr>
      <dsp:spPr>
        <a:xfrm rot="2700000">
          <a:off x="4471509" y="970358"/>
          <a:ext cx="2556076" cy="2556076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A50FE-F2AC-4E81-9098-7D537A3DF725}">
      <dsp:nvSpPr>
        <dsp:cNvPr id="0" name=""/>
        <dsp:cNvSpPr/>
      </dsp:nvSpPr>
      <dsp:spPr>
        <a:xfrm>
          <a:off x="4553498" y="1052699"/>
          <a:ext cx="2392098" cy="23918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Classification Metrics</a:t>
          </a:r>
          <a:endParaRPr lang="en-US" sz="2200" kern="1200"/>
        </a:p>
      </dsp:txBody>
      <dsp:txXfrm>
        <a:off x="4895464" y="1394455"/>
        <a:ext cx="1708165" cy="1708331"/>
      </dsp:txXfrm>
    </dsp:sp>
    <dsp:sp modelId="{A1E5DE00-E55C-498D-A43D-B80E2B2D2F38}">
      <dsp:nvSpPr>
        <dsp:cNvPr id="0" name=""/>
        <dsp:cNvSpPr/>
      </dsp:nvSpPr>
      <dsp:spPr>
        <a:xfrm rot="2700000">
          <a:off x="1823352" y="970358"/>
          <a:ext cx="2556076" cy="2556076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C7DBB-60EA-4FFC-AA90-FAAAED129A02}">
      <dsp:nvSpPr>
        <dsp:cNvPr id="0" name=""/>
        <dsp:cNvSpPr/>
      </dsp:nvSpPr>
      <dsp:spPr>
        <a:xfrm>
          <a:off x="1905341" y="1052699"/>
          <a:ext cx="2392098" cy="23918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Error Metrics</a:t>
          </a:r>
          <a:endParaRPr lang="en-US" sz="2200" kern="1200"/>
        </a:p>
      </dsp:txBody>
      <dsp:txXfrm>
        <a:off x="2247307" y="1394455"/>
        <a:ext cx="1708165" cy="1708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1:11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24575,'11'1'0,"-1"1"0,0 0 0,0 0 0,0 1 0,0 1 0,0 0 0,-1 0 0,0 1 0,1 0 0,-2 1 0,15 10 0,5 2 0,86 59 0,-3 5 0,157 151 0,-237-204 0,-2 2 0,0 2 0,-3 0 0,0 2 0,-3 1 0,-1 0 0,-1 2 0,-2 1 0,-2 0 0,-2 1 0,-1 0 0,14 74 0,-8 16 3,-6 0 0,-3 194 1,-58 263-119,1-310-57,-100 337 1,-155 244-14,168-563 185,73-166 0,43-93 158,1 1 1,3 0-1,-18 75 0,24-66-158,-3-2 0,-2 1 0,-33 82 0,44-125 0,1-1 0,-1 1 0,0-1 0,0 1 0,1-1 0,-1 0 0,0 1 0,0-1 0,0 0 0,0 1 0,-1-1 0,1 0 0,0 0 0,-1 0 0,1 0 0,-3 1 0,3-2 0,1 0 0,-1 0 0,0 0 0,1 0 0,-1 0 0,0 0 0,0 0 0,1 0 0,-1 0 0,0-1 0,1 1 0,-1 0 0,0 0 0,1-1 0,-1 1 0,1-1 0,-1 1 0,0 0 0,1-1 0,-1 1 0,1-1 0,-1 1 0,1-1 0,0 0 0,-1 1 0,1-1 0,-4-5 0,1 0 0,0 0 0,1 0 0,0 0 0,0 0 0,-2-12 0,-10-72 0,4-1 0,4-163 0,5 524 0,2-127 0,-1-139 0,0 0 0,0 0 0,0-1 0,0 1 0,1 0 0,-1 0 0,1 0 0,0-1 0,1 1 0,-1-1 0,2 5 0,-1-6 0,-1-1 0,1 0 0,-1 1 0,1-1 0,0 0 0,-1 0 0,1 0 0,0 0 0,0 0 0,0 0 0,0-1 0,0 1 0,-1-1 0,1 1 0,0-1 0,0 0 0,0 0 0,0 0 0,0 0 0,1 0 0,-1 0 0,0 0 0,-1-1 0,4 0 0,42-9 0,1-1 0,-1-3 0,63-28 0,30-9 0,-98 39-1365,-11 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1976 24575,'0'-2'0,"1"-1"0,0 1 0,0 0 0,0 0 0,0 0 0,0 0 0,1 0 0,-1 0 0,0 0 0,1 1 0,-1-1 0,1 1 0,0-1 0,0 1 0,0-1 0,-1 1 0,1 0 0,0 0 0,1 0 0,3-2 0,47-24 0,1 2 0,66-20 0,-45 18 0,168-59 0,59-23 0,-290 105 0,-2-1 0,1 1 0,0-2 0,-1 0 0,0 0 0,0 0 0,-1-1 0,0-1 0,0 0 0,0 0 0,-1-1 0,-1 0 0,1 0 0,8-15 0,132-254 0,28-49 0,56-73 0,-18 66 0,-197 309 0,12-18 0,-27 41 0,-1-1 0,0 1 0,1-1 0,-1 1 0,0-1 0,0 0 0,-1 0 0,1 1 0,0-1 0,-1 0 0,0 0 0,0-5 0,0 7 0,0 1 0,0-1 0,0 0 0,-1 1 0,1-1 0,0 0 0,-1 1 0,1-1 0,-1 0 0,1 1 0,0-1 0,-1 1 0,1-1 0,-1 1 0,0-1 0,1 1 0,-1-1 0,1 1 0,-1-1 0,0 1 0,1 0 0,-1-1 0,0 1 0,1 0 0,-2-1 0,-25 1 0,-26 13 0,51-12 0,-30 11 0,-43 24 0,58-27 0,0 0 0,0-1 0,-1 0 0,0-2 0,0 0 0,0-1 0,-1-1 0,-36 4 0,63-10 0,0 0 0,0-1 0,0 0 0,0 0 0,10-6 0,-4 2 0,0 1 0,25-8 0,-25 11 0,0-1 0,0 0 0,0 0 0,0-2 0,-1 0 0,0 0 0,0-1 0,-1-1 0,0 0 0,0-1 0,-1 0 0,20-20 0,-30 28 0,0 0 0,0 0 0,0 0 0,0 0 0,0 0 0,0 0 0,0 0 0,0 0 0,1 1 0,-1-1 0,0 1 0,0-1 0,1 1 0,-1-1 0,0 1 0,1 0 0,-1-1 0,1 1 0,-1 0 0,0 0 0,1 0 0,-1 0 0,1 0 0,-1 1 0,0-1 0,1 0 0,-1 1 0,0-1 0,1 1 0,-1-1 0,0 1 0,0-1 0,0 1 0,1 0 0,-1 0 0,0 0 0,0 0 0,0 0 0,0 0 0,1 2 0,6 6 0,0 1 0,-1-1 0,-1 2 0,6 11 0,1 0 0,112 146 0,-115-157 0,6 12-1365,-3-4-5461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1976 24575,'0'-2'0,"1"-1"0,0 1 0,0 0 0,0 0 0,0 0 0,0 0 0,1 0 0,-1 0 0,0 0 0,1 1 0,-1-1 0,1 1 0,0-1 0,0 1 0,0-1 0,-1 1 0,1 0 0,0 0 0,1 0 0,3-2 0,47-24 0,1 2 0,66-20 0,-45 18 0,168-59 0,59-23 0,-290 105 0,-2-1 0,1 1 0,0-2 0,-1 0 0,0 0 0,0 0 0,-1-1 0,0-1 0,0 0 0,0 0 0,-1-1 0,-1 0 0,1 0 0,8-15 0,132-254 0,28-49 0,56-73 0,-18 66 0,-197 309 0,12-18 0,-27 41 0,-1-1 0,0 1 0,1-1 0,-1 1 0,0-1 0,0 0 0,-1 0 0,1 1 0,0-1 0,-1 0 0,0 0 0,0-5 0,0 7 0,0 1 0,0-1 0,0 0 0,-1 1 0,1-1 0,0 0 0,-1 1 0,1-1 0,-1 0 0,1 1 0,0-1 0,-1 1 0,1-1 0,-1 1 0,0-1 0,1 1 0,-1-1 0,1 1 0,-1-1 0,0 1 0,1 0 0,-1-1 0,0 1 0,1 0 0,-2-1 0,-25 1 0,-26 13 0,51-12 0,-30 11 0,-43 24 0,58-27 0,0 0 0,0-1 0,-1 0 0,0-2 0,0 0 0,0-1 0,-1-1 0,-36 4 0,63-10 0,0 0 0,0-1 0,0 0 0,0 0 0,10-6 0,-4 2 0,0 1 0,25-8 0,-25 11 0,0-1 0,0 0 0,0 0 0,0-2 0,-1 0 0,0 0 0,0-1 0,-1-1 0,0 0 0,0-1 0,-1 0 0,20-20 0,-30 28 0,0 0 0,0 0 0,0 0 0,0 0 0,0 0 0,0 0 0,0 0 0,0 0 0,1 1 0,-1-1 0,0 1 0,0-1 0,1 1 0,-1-1 0,0 1 0,1 0 0,-1-1 0,1 1 0,-1 0 0,0 0 0,1 0 0,-1 0 0,1 0 0,-1 1 0,0-1 0,1 0 0,-1 1 0,0-1 0,1 1 0,-1-1 0,0 1 0,0-1 0,0 1 0,1 0 0,-1 0 0,0 0 0,0 0 0,0 0 0,0 0 0,1 2 0,6 6 0,0 1 0,-1-1 0,-1 2 0,6 11 0,1 0 0,112 146 0,-115-157 0,6 12-1365,-3-4-5461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9:16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2933 2159 24575,'-186'14'0,"68"-2"0,-30-2 0,-2-7 0,-191-20 0,269 8 0,0-2 0,0-5 0,2-2 0,0-3 0,1-3 0,-120-61 0,122 46 0,2-3 0,1-3 0,2-2 0,3-3 0,2-3 0,-56-66 0,45 36 0,3-2 0,4-4 0,-92-179 0,-152-421 0,286 642 0,-49-104 0,58 133 0,0 1 0,-2 0 0,0 1 0,-1 0 0,0 1 0,-18-15 0,-11-19 0,42 49 0,-1 0 0,1 0 0,0 0 0,0 0 0,0 0 0,-1 0 0,1 0 0,0 0 0,0 0 0,0 0 0,-1 0 0,1 0 0,0 0 0,0 0 0,0 0 0,-1 0 0,1 0 0,0 0 0,0 0 0,0 1 0,0-1 0,-1 0 0,1 0 0,0 0 0,0 0 0,0 0 0,0 0 0,0 1 0,0-1 0,-1 0 0,1 0 0,0 0 0,0 1 0,0-1 0,0 0 0,0 0 0,0 0 0,0 0 0,0 1 0,0-1 0,0 0 0,0 0 0,0 0 0,0 1 0,0-1 0,0 0 0,0 0 0,0 0 0,0 1 0,0-1 0,0 0 0,0 0 0,0 0 0,0 0 0,1 1 0,-1-1 0,-1 15 0,4 495 0,-2-581 0,13-95 0,-9 117 0,-2-59 0,1-11 0,-4 118 0,0 0 0,0-1 0,0 1 0,0 0 0,0 0 0,0-1 0,0 1 0,1 0 0,-1 0 0,1 0 0,-1 0 0,1 0 0,-1-1 0,1 1 0,-1 0 0,1 0 0,0 0 0,0 1 0,0-1 0,-1 0 0,1 0 0,0 0 0,0 0 0,0 1 0,0-1 0,0 0 0,0 1 0,1-1 0,-1 1 0,0 0 0,0-1 0,0 1 0,0 0 0,1-1 0,-1 1 0,0 0 0,2 0 0,5 1 0,-1 0 0,0 1 0,0-1 0,0 1 0,10 5 0,5 0 0,39 12 0,112 27 0,-165-44-170,0 0-1,1 1 0,-1 0 1,-1 0-1,1 1 0,0 0 1,8 6-1,-3-1-6655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13:3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24575,'1'2'0,"-1"-1"0,0 0 0,1 1 0,-1-1 0,1 0 0,0 0 0,-1 1 0,1-1 0,0 0 0,0 0 0,0 0 0,0 0 0,0 0 0,0 0 0,0 0 0,0 0 0,2 1 0,6 5 0,468 385 0,-376-312 0,361 270 0,-76-59 0,75 87 0,-375-317 0,-27-20 0,6 6-60,-29-23-375,-2 2 0,59 58 0,-76-65-6391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13:3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6 0,0 4 0,0 4 0,0 1 0,0 2 0,0 0 0,0 0 0,0 0 0,0-1 0,0 1 0,0-1 0,0 0 0,0-5-8191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13:3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24575,'4'0'0,"6"0"0,6 0 0,4 0 0,4 0 0,2 0 0,0 0 0,1-5 0,0-1 0,0 1 0,0 0 0,-1 2 0,-4-3 0,-2-1 0,0 0 0,-3 3-8191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1:1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0 363 24575,'2'106'0,"5"-1"0,4 0 0,5-1 0,4-1 0,43 131 0,25 29 0,-86-257 0,0 0 0,1 0 0,-1 0 0,2-1 0,-1 1 0,0-1 0,1 0 0,0 0 0,0 0 0,1 0 0,-1-1 0,1 0 0,0 0 0,0 0 0,8 4 0,7 3 0,1 0 0,42 13 0,-15-6 0,135 52 0,-151-61 0,0-1 0,0-1 0,1-2 0,33 0 0,12-5 0,-1-4 0,1-3 0,-1-3 0,99-27 0,296-108 0,-322 86 0,198-107 0,-264 123 0,268-162 0,-273 156 0,104-69 0,-85 51 0,4 5 0,136-62 0,-18 14 0,-18 8 0,6 1 0,-35 30 0,-44 21 0,-80 33 0,-26 5 0,-23 12 0,0 0 0,1 0 0,-1 0 0,0 0 0,1 0 0,-1-1 0,0 1 0,1 0 0,-1 0 0,0 0 0,0-1 0,1 1 0,-1 0 0,0 0 0,0-1 0,0 1 0,1 0 0,-1-1 0,0 1 0,0 0 0,0-1 0,0 1 0,0 0 0,1-1 0,-1 1 0,0 0 0,0-1 0,0 1 0,0 0 0,0-1 0,0 1 0,0 0 0,0-1 0,0 1 0,-1 0 0,1-1 0,0 1 0,0 0 0,0-1 0,0 1 0,0 0 0,0-1 0,-1 1 0,1 0 0,0 0 0,0-1 0,-1 1 0,1 0 0,0 0 0,0-1 0,-1 1 0,1 0 0,0 0 0,0 0 0,-1-1 0,1 1 0,0 0 0,-1 0 0,1 0 0,0 0 0,-1 0 0,1 0 0,0 0 0,-1 0 0,1 0 0,-1 0 0,1 0 0,-16-4 0,1 1 0,-1 1 0,1 0 0,-1 1 0,-18 1 0,-39-3 0,25-5 0,-63-20 0,86 24 0,-1 1 0,1 1 0,-39 1 0,52 1 0,416 1 0,-401-1 0,0 0 0,0 0 0,0 0 0,-1 0 0,1 1 0,0-1 0,0 1 0,-1 0 0,1-1 0,0 1 0,-1 1 0,1-1 0,-1 0 0,1 1 0,-1-1 0,0 1 0,1 0 0,-1-1 0,0 1 0,0 0 0,3 4 0,-3 0 0,1-1 0,-1 0 0,0 1 0,0-1 0,0 1 0,-1 0 0,0 0 0,0 0 0,0 8 0,1 32 0,-3 0 0,-1 1 0,-11 52 0,2-9 0,8-38-1365,2-30-5461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3:10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2512 1 24575,'-802'31'0,"686"-17"0,0 4 0,2 6 0,1 5 0,-202 79 0,241-75 0,2 3 0,2 3 0,1 3 0,-106 85 0,136-93 0,1 2 0,1 1 0,2 2 0,2 1 0,2 2 0,1 1 0,3 2 0,-30 62 0,28-36 0,3 1 0,4 1 0,2 1 0,4 1 0,-11 129 0,20-91 0,6 0 0,4 0 0,23 138 0,0-104 0,6-2 0,62 173 0,139 266 0,-39-177 0,39-22 0,-175-307 0,4-3 0,3-3 0,127 109 0,-176-165 0,-13-13 0,-1 0 0,1 1 0,1-2 0,-1 1 0,0 0 0,1-1 0,-1 1 0,1-1 0,0 0 0,0 0 0,4 1 0,-7-3 0,-1 0 0,1 0 0,0 0 0,-1 0 0,1 0 0,0-1 0,0 1 0,-1 0 0,1 0 0,0-1 0,-1 1 0,1-1 0,-1 1 0,1 0 0,0-1 0,-1 1 0,1-1 0,-1 1 0,1-1 0,-1 0 0,1 1 0,-1-1 0,0 1 0,1-1 0,-1 0 0,0 1 0,1-1 0,-1 0 0,0 0 0,0 1 0,0-1 0,0 0 0,0 1 0,1-1 0,-1 0 0,-1-1 0,3-33 0,-2 30 0,-5-367 0,6 364 0,-1 0 0,-1 0 0,1 0 0,-1-1 0,0 1 0,-1 0 0,0 0 0,0 1 0,-5-13 0,6 20 0,1 0 0,0 0 0,0 0 0,0 0 0,0 0 0,0 0 0,0 0 0,-1 0 0,1 0 0,0-1 0,0 1 0,0 0 0,0 0 0,0 0 0,-1 0 0,1 0 0,0 1 0,0-1 0,0 0 0,0 0 0,0 0 0,0 0 0,-1 0 0,1 0 0,0 0 0,0 0 0,0 0 0,0 0 0,0 0 0,0 0 0,0 0 0,-1 1 0,1-1 0,0 0 0,0 0 0,0 0 0,0 0 0,0 0 0,0 0 0,0 0 0,0 1 0,0-1 0,0 0 0,0 0 0,0 0 0,0 0 0,0 0 0,0 1 0,0-1 0,0 0 0,0 0 0,0 0 0,0 0 0,0 0 0,0 1 0,0-1 0,0 0 0,0 0 0,0 0 0,0 0 0,0 0 0,-4 26 0,2-1 0,0 1 0,3 39 0,-1-17 0,2 81 0,-3 115 0,1-242 0,0 1 0,-1-1 0,1 0 0,0 0 0,-1 0 0,1 0 0,-1 0 0,0 0 0,0 0 0,0 0 0,0 0 0,0 0 0,0 0 0,0 0 0,0-1 0,-1 1 0,1 0 0,-1-1 0,0 1 0,1-1 0,-1 0 0,0 1 0,0-1 0,1 0 0,-1 0 0,0 0 0,-4 1 0,-2 0 0,-1-1 0,0 1 0,0-2 0,0 1 0,-14-2 0,4 1 0,-506-7-1365,492 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3:1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1981 24575,'6'12'0,"0"-4"0,74 87 0,127 118 0,113 66 0,-261-232 0,1-3 0,80 45 0,-97-66 0,1-2 0,1-2 0,1-2 0,69 16 0,25-7 0,0-6 0,1-7 0,266-8 0,-361-8 0,0-1 0,0-3 0,-1-1 0,0-3 0,-1-1 0,0-3 0,-1-1 0,-1-2 0,-1-2 0,0-1 0,-1-3 0,-2-1 0,-1-2 0,0-1 0,-2-2 0,-2-2 0,-1 0 0,54-73 0,-52 57 0,48-97 0,12-60 0,25-47 0,-31 102 0,183-237 0,-148 215 0,-104 142 0,-2-1 0,-1-1 0,23-65 0,0-20 0,32-117 0,-63 209 0,0 1 0,17-34 0,-13 33 0,14-46 0,33-115 0,-54 169 0,-2 6 0,1-1 0,-2 0 0,0 0 0,1-18 0,-3 27 0,0 1 0,0 0 0,0-1 0,0 1 0,-1-1 0,1 1 0,-1 0 0,0 0 0,1-1 0,-1 1 0,0 0 0,0 0 0,-1 0 0,1 0 0,0 0 0,-1 0 0,1 0 0,-1 0 0,1 1 0,-1-1 0,0 0 0,0 1 0,0 0 0,0-1 0,0 1 0,0 0 0,0 0 0,-4-1 0,-26-7 0,-1 2 0,1 2 0,-52-3 0,-9 7 0,55 1 0,31 0 0,12 0 0,35 0 0,-1 2 0,-1-3 0,0-1 0,70-13 0,25-6 0,-132 21 0,0 0 0,0 0 0,1 0 0,-1-1 0,0 2 0,1-1 0,-1 0 0,0 0 0,0 0 0,1 0 0,-1 1 0,0-1 0,0 1 0,0-1 0,1 1 0,-1-1 0,0 1 0,0 0 0,0-1 0,0 1 0,0 0 0,0 0 0,0 0 0,0 0 0,0 0 0,-1 0 0,1 0 0,0 0 0,-1 0 0,1 0 0,0 0 0,-1 1 0,0-1 0,1 0 0,-1 0 0,0 1 0,1 1 0,1 7 0,-1-1 0,0 1 0,-1 0 0,0 10 0,0-5 0,-4 445 0,5-447-197,0 0-1,1 0 0,1 0 1,4 15-1,-5-24-179,2 13-6449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5:34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1737 24575,'1'-22'0,"1"0"0,2 1 0,0-1 0,1 1 0,1-1 0,1 1 0,11-23 0,-13 31 0,43-103 0,4 1 0,6 4 0,4 1 0,133-175 0,-140 217 0,2 3 0,3 2 0,3 2 0,2 4 0,3 2 0,2 4 0,141-79 0,-119 87-46,2 4 0,2 5-1,1 3 1,2 5 0,0 4-1,2 4 1,157-6 0,-96 20-28,0 7-1,-1 7 1,0 7 0,160 38 0,-124-7 74,-3 9 0,-2 8 0,-4 8 0,-3 8 0,177 107 0,-334-173 21,0 1-1,-1 2 1,-2 0-1,1 2 1,26 27 0,-49-43 39,0 0 1,0 0-1,0 1 1,-1-1 0,0 1-1,0-1 1,0 1-1,-1 0 1,1 0 0,0 7-1,-1-6-65,0-1 0,1 0 1,-1 1-1,1-1 0,0 0 0,0 0 0,1 0 0,-1-1 0,7 9 0,15 12 5,1-1 0,32 23 0,13 13 0,-70-59 0,1-1 0,-1 1 0,1 0 0,-1-1 0,1 1 0,-1-1 0,1 1 0,0-1 0,-1 1 0,1-1 0,0 1 0,-1-1 0,1 0 0,0 1 0,-1-1 0,1 0 0,0 0 0,0 1 0,0-1 0,-1 0 0,1 0 0,0 0 0,0 0 0,1 0 0,-2-1 0,1 0 0,-1 1 0,1-1 0,-1 0 0,0 1 0,1-1 0,-1 0 0,0 0 0,0 0 0,1 1 0,-1-1 0,0 0 0,0 0 0,0 0 0,0 1 0,0-1 0,0 0 0,0 0 0,-1-1 0,-10-51 0,9 47 0,-8-24 0,0 1 0,-17-31 0,-5-15 0,24 50 0,-9-46 0,11 44 0,-12-39 0,8 28 0,10 38 0,0 0 0,1 0 0,-1 0 0,0 1 0,0-1 0,0 0 0,0 0 0,1 0 0,-1 0 0,0 0 0,0 0 0,0 1 0,1-1 0,-1 0 0,0 0 0,0 0 0,1 0 0,-1 0 0,0 0 0,0 0 0,0 0 0,1 0 0,-1 0 0,0 0 0,0 0 0,1 0 0,-1 0 0,0-1 0,0 1 0,0 0 0,1 0 0,-1 0 0,0 0 0,0 0 0,0 0 0,1 0 0,-1-1 0,0 1 0,0 0 0,0 0 0,0 0 0,0 0 0,1-1 0,-1 1 0,0 0 0,0 0 0,0 0 0,0-1 0,0 1 0,0 0 0,0 0 0,0 0 0,0-1 0,0 1 0,0 0 0,0-1 0,15 20 0,3 12 0,-2 0 0,-1 2 0,-2 0 0,15 57 0,-23-65 0,-1 0 0,-1 1 0,-1-1 0,-4 46 0,2-55 0,0-14 0,0 1 0,0 0 0,0-1 0,0 1 0,-1-1 0,1 1 0,-1-1 0,0 1 0,0-1 0,0 1 0,0-1 0,0 0 0,0 0 0,-1 1 0,1-1 0,-1 0 0,1 0 0,-3 2 0,1-2 0,0-1 0,0 1 0,0 0 0,0-1 0,-1 0 0,1 0 0,0 0 0,-1 0 0,1 0 0,-1-1 0,1 1 0,0-1 0,-7-1 0,-36-1 0,-69-13 0,81 9 0,0 1 0,-1 1 0,0 2 0,-45 4 0,49 3 44,-1 2-1,-51 18 1,-19 5-1540,75-25-5330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5:4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24575,'53'2'0,"0"2"0,0 2 0,63 16 0,149 59 0,-160-41 0,180 97 0,-226-103 0,-3 2 0,-1 3 0,-2 2 0,70 70 0,-92-77 2,-2 3-1,-1 0 0,-1 2 1,-3 0-1,-1 2 1,-2 1-1,-2 0 0,-2 1 1,-2 2-1,15 69 1,-12-21-41,-4 1 1,-5 1 0,-3 0 0,-9 109-1,-12-11-273,-8-1 0,-69 276 0,-153 363 369,91-376-57,-35 105 0,27 6 0,133-450 879,29-115-869,-1 0-1,1 0 0,0 0 0,0 0 0,-1 0 1,1 0-1,0 0 0,-1 0 0,1 0 0,-1 0 0,1-1 1,-1 1-1,0 0 0,1 0 0,-1-1 0,0 1 1,0 1-1,0-3-8,1 1 0,-1 0 0,1 0 0,0 0 0,-1 0 0,1-1 0,0 1-1,-1 0 1,1 0 0,0-1 0,-1 1 0,1 0 0,0-1 0,0 1 0,-1 0 0,1-1 0,0 1 0,0-1 0,-1 1 0,1 0 0,0-1 0,0 1 0,0-1 0,0 1 0,0 0 0,0-1 0,-7-41-17,3-275 16,5 120 0,12 365 0,0 5 0,-13-166 0,0 0 0,1 0 0,-1 0 0,2 0 0,2 13 0,-3-19 0,-1 0 0,1 0 0,-1 0 0,1 0 0,0 0 0,-1 0 0,1 0 0,0 0 0,0 0 0,-1 0 0,1-1 0,0 1 0,0 0 0,0 0 0,0-1 0,0 1 0,0-1 0,0 1 0,0-1 0,1 1 0,-1-1 0,0 0 0,0 1 0,0-1 0,0 0 0,1 0 0,-1 0 0,0 0 0,0 0 0,0 0 0,1 0 0,-1 0 0,0-1 0,0 1 0,0 0 0,0-1 0,0 1 0,1-1 0,-1 1 0,0-1 0,0 1 0,1-2 0,26-13 0,0-1 0,-1-1 0,0-1 0,-2-2 0,0-1 0,24-26 0,-40 39-273,-1 0 0,1 1 0,1 0 0,9-5 0,0 1-6553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5:4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43:26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 1 24575,'-4'0'0,"1"0"0,-1 1 0,1 0 0,-1 0 0,1 0 0,0 0 0,-1 0 0,1 1 0,0-1 0,0 1 0,0 0 0,0 0 0,0 0 0,-3 3 0,-35 41 0,26-28 0,-19 21 0,2 2 0,1 1 0,-32 59 0,51-79 0,2 0 0,0 1 0,2 1 0,0-1 0,2 1 0,0 1 0,2-1 0,1 1 0,-1 25 0,2-21 0,-8 47 0,5-45 0,-2 41 0,6 387 0,2-219 0,-1-239 0,-3 39 0,3-39 0,0 1 0,0-1 0,-1 0 0,1 0 0,0 0 0,-1 1 0,1-1 0,-1 0 0,1 0 0,-1 0 0,1 0 0,-1 0 0,0 0 0,1 0 0,-1 0 0,0 0 0,0 0 0,0-1 0,0 1 0,0 0 0,0 0 0,0-1 0,0 1 0,0-1 0,0 1 0,0-1 0,0 1 0,-3 0 0,3-2 0,0 1 0,1 0 0,-1 0 0,0-1 0,0 1 0,0-1 0,0 1 0,0-1 0,0 1 0,1-1 0,-1 1 0,0-1 0,0 0 0,1 1 0,-1-1 0,0 0 0,1 0 0,-1 0 0,1 1 0,-1-1 0,1 0 0,-1 0 0,1 0 0,0 0 0,-1-1 0,-8-31 0,6 22 0,-20-76 0,13 44 0,-2 0 0,-27-67 0,30 100 0,5 20 0,5 23 0,7 6 0,15 56 0,-19-84 0,-1-1 0,1 0 0,1 0 0,0 0 0,1 0 0,10 13 0,-15-22 0,-1 0 0,1 0 0,-1-1 0,1 1 0,0 0 0,-1-1 0,1 1 0,0 0 0,0-1 0,-1 1 0,1-1 0,0 0 0,0 1 0,0-1 0,0 1 0,0-1 0,0 0 0,0 0 0,0 0 0,-1 0 0,1 1 0,0-1 0,0 0 0,0-1 0,0 1 0,0 0 0,0 0 0,0 0 0,0 0 0,0-1 0,0 1 0,0 0 0,-1-1 0,1 1 0,0-1 0,0 1 0,0-1 0,-1 1 0,1-1 0,0 0 0,-1 1 0,2-2 0,3-4 0,0 0 0,0 0 0,0-1 0,4-9 0,0 2 0,58-70 0,7-9 0,-71 89-227,-1-1-1,0 0 1,1 1-1,-1-1 1,2-9-1,0-4-6598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43:3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1 284 24575,'7'-1'0,"1"0"0,-1-1 0,0 1 0,13-6 0,11-2 0,44-4 0,127-5 0,78 17 0,-138 2 0,-132-1 0,0-1 0,-1 0 0,1 0 0,-1-1 0,0 0 0,1-1 0,-1 0 0,9-4 0,-16 6 0,0 0 0,0 0 0,-1 0 0,1 0 0,0 0 0,0 0 0,-1-1 0,1 1 0,0 0 0,-1-1 0,1 0 0,-1 1 0,0-1 0,0 0 0,1 1 0,-1-1 0,0 0 0,0 0 0,-1 0 0,1 0 0,0 0 0,-1 0 0,1 0 0,-1 0 0,0 0 0,0-1 0,1 1 0,-1 0 0,-1 0 0,1 0 0,0 0 0,0 0 0,-1 0 0,1 0 0,-1 0 0,0 0 0,0 0 0,1 0 0,-1 0 0,-1 0 0,-1-3 0,-2-1 0,0-1 0,0 1 0,0 0 0,-1 0 0,0 1 0,0-1 0,-1 2 0,0-1 0,-13-7 0,-9-2 0,-36-13 0,37 16 0,19 8 0,-23-10 0,29 10 0,19 6 0,34 13 0,86 39 0,-56-20 0,-74-32 0,0-1 0,0 1 0,0 0 0,0 1 0,-1-1 0,1 1 0,-1 0 0,0 0 0,7 8 0,-11-10 0,1 1 0,0-1 0,-1 1 0,1 0 0,-1-1 0,0 1 0,0 0 0,0 0 0,-1 0 0,1 0 0,-1 0 0,1 0 0,-1 0 0,0 0 0,0 0 0,0 0 0,0 0 0,-1 0 0,1-1 0,-1 1 0,0 0 0,-2 5 0,-7 16 0,-2-1 0,0 0 0,-19 26 0,-13 24 0,18-21-1365,16-29-5461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B9438-0D7A-454F-95D5-B5DEE55815DA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C71DE-D41B-49CD-A92E-4874A5175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2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0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0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406F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06FB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80"/>
          <p:cNvSpPr txBox="1"/>
          <p:nvPr/>
        </p:nvSpPr>
        <p:spPr>
          <a:xfrm>
            <a:off x="196212" y="6097724"/>
            <a:ext cx="45516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25DA2"/>
                </a:solidFill>
                <a:effectLst/>
                <a:uLnTx/>
                <a:uFillTx/>
                <a:latin typeface="Garamond"/>
                <a:ea typeface="Garamond"/>
                <a:cs typeface="Garamond"/>
                <a:sym typeface="Garamond"/>
              </a:rPr>
              <a:t>AI Sciences Instructor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125DA2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2188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609600" y="1882808"/>
            <a:ext cx="10972800" cy="45720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>
            <a:off x="6388100" y="6480176"/>
            <a:ext cx="2844800" cy="3016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9CEC7117-368B-4A59-8CDF-EBA27A230039}" type="datetimeFigureOut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sym typeface="Garamond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10/4/2022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>
            <a:off x="609601" y="6481764"/>
            <a:ext cx="5679017" cy="300037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>
            <a:off x="10119785" y="6481764"/>
            <a:ext cx="670983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A02820F9-8192-4DCB-8DD4-B357BCE7BB57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63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400"/>
              <a:buFont typeface="Garamond"/>
              <a:buNone/>
              <a:defRPr sz="4400" b="1" i="0" u="none" strike="noStrike" cap="none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13" name="Google Shape;13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000457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customXml" Target="../ink/ink16.xml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customXml" Target="../ink/ink1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5.xml"/><Relationship Id="rId5" Type="http://schemas.openxmlformats.org/officeDocument/2006/relationships/customXml" Target="../ink/ink13.xml"/><Relationship Id="rId15" Type="http://schemas.openxmlformats.org/officeDocument/2006/relationships/customXml" Target="../ink/ink17.xml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/>
        </p:nvSpPr>
        <p:spPr>
          <a:xfrm>
            <a:off x="227670" y="943019"/>
            <a:ext cx="11964300" cy="16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FB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406FBA"/>
                </a:solidFill>
                <a:effectLst/>
                <a:uLnTx/>
                <a:uFillTx/>
                <a:latin typeface="Garamond"/>
                <a:ea typeface="Garamond"/>
                <a:cs typeface="Garamond"/>
                <a:sym typeface="Garamond"/>
              </a:rPr>
              <a:t>Recommender Systems</a:t>
            </a:r>
          </a:p>
        </p:txBody>
      </p:sp>
      <p:sp>
        <p:nvSpPr>
          <p:cNvPr id="40" name="Google Shape;40;p1"/>
          <p:cNvSpPr txBox="1"/>
          <p:nvPr/>
        </p:nvSpPr>
        <p:spPr>
          <a:xfrm>
            <a:off x="227670" y="3429000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Taxonomy of Recommender Systems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227670" y="5832406"/>
            <a:ext cx="4056381" cy="299512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Garamo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25DA2"/>
                </a:solidFill>
                <a:effectLst/>
                <a:uLnTx/>
                <a:uFillTx/>
                <a:latin typeface="Garamond"/>
                <a:ea typeface="Garamond"/>
                <a:cs typeface="Garamond"/>
                <a:sym typeface="Garamond"/>
              </a:rPr>
              <a:t>Shahzaib Hamid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125DA2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" name="Google Shape;40;p1">
            <a:extLst>
              <a:ext uri="{FF2B5EF4-FFF2-40B4-BE49-F238E27FC236}">
                <a16:creationId xmlns:a16="http://schemas.microsoft.com/office/drawing/2014/main" id="{E6B6D38F-7456-39C6-4980-3A886BC3FB25}"/>
              </a:ext>
            </a:extLst>
          </p:cNvPr>
          <p:cNvSpPr txBox="1"/>
          <p:nvPr/>
        </p:nvSpPr>
        <p:spPr>
          <a:xfrm>
            <a:off x="227670" y="3837813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Item-context and User Rating Matrix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3" name="Google Shape;40;p1">
            <a:extLst>
              <a:ext uri="{FF2B5EF4-FFF2-40B4-BE49-F238E27FC236}">
                <a16:creationId xmlns:a16="http://schemas.microsoft.com/office/drawing/2014/main" id="{8D1C4092-536E-F2C1-1D60-C61BAC387C4D}"/>
              </a:ext>
            </a:extLst>
          </p:cNvPr>
          <p:cNvSpPr txBox="1"/>
          <p:nvPr/>
        </p:nvSpPr>
        <p:spPr>
          <a:xfrm>
            <a:off x="227670" y="4284782"/>
            <a:ext cx="102226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Quality of Recommender Systems with Online/Offline Evaluation Techniques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4" name="Google Shape;40;p1">
            <a:extLst>
              <a:ext uri="{FF2B5EF4-FFF2-40B4-BE49-F238E27FC236}">
                <a16:creationId xmlns:a16="http://schemas.microsoft.com/office/drawing/2014/main" id="{6D119916-A510-114A-88E4-9AB7EEB1E755}"/>
              </a:ext>
            </a:extLst>
          </p:cNvPr>
          <p:cNvSpPr txBox="1"/>
          <p:nvPr/>
        </p:nvSpPr>
        <p:spPr>
          <a:xfrm>
            <a:off x="227670" y="4680781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Filtering Types and Techniques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5" name="Google Shape;40;p1">
            <a:extLst>
              <a:ext uri="{FF2B5EF4-FFF2-40B4-BE49-F238E27FC236}">
                <a16:creationId xmlns:a16="http://schemas.microsoft.com/office/drawing/2014/main" id="{4D138F20-55C2-EF85-820C-9CCAB147D08A}"/>
              </a:ext>
            </a:extLst>
          </p:cNvPr>
          <p:cNvSpPr txBox="1"/>
          <p:nvPr/>
        </p:nvSpPr>
        <p:spPr>
          <a:xfrm>
            <a:off x="227670" y="5108714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Important Concepts of Recommender Systems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629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/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Online Evaluation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5294450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n-US" sz="2400" b="1" dirty="0"/>
              <a:t>Direct User Feedback</a:t>
            </a:r>
          </a:p>
          <a:p>
            <a:r>
              <a:rPr lang="en-US" sz="2400" dirty="0"/>
              <a:t>Simple questionnaires or surveys are used to ask from user</a:t>
            </a:r>
          </a:p>
          <a:p>
            <a:r>
              <a:rPr lang="en-US" sz="2400" dirty="0"/>
              <a:t>It has two problems</a:t>
            </a:r>
          </a:p>
          <a:p>
            <a:pPr lvl="1"/>
            <a:r>
              <a:rPr lang="en-US" dirty="0"/>
              <a:t>Size of the sample should be meaningful</a:t>
            </a:r>
          </a:p>
          <a:p>
            <a:pPr lvl="1"/>
            <a:r>
              <a:rPr lang="en-US" dirty="0"/>
              <a:t>Opinion of the use could not be reliable</a:t>
            </a:r>
          </a:p>
          <a:p>
            <a:pPr marL="55563" lvl="1" indent="0">
              <a:buNone/>
            </a:pPr>
            <a:r>
              <a:rPr lang="en-US" b="1" dirty="0"/>
              <a:t>A/B Testing</a:t>
            </a:r>
          </a:p>
          <a:p>
            <a:pPr marL="398463" lvl="1" indent="-342900"/>
            <a:r>
              <a:rPr lang="en-US" dirty="0"/>
              <a:t>Behavior of the user is analyzed online, and A/B testing is applied</a:t>
            </a:r>
          </a:p>
          <a:p>
            <a:pPr marL="398463" lvl="1" indent="-342900"/>
            <a:r>
              <a:rPr lang="en-US" dirty="0"/>
              <a:t>User behavior is compared</a:t>
            </a:r>
          </a:p>
          <a:p>
            <a:pPr marL="55563" lvl="1" indent="0">
              <a:buNone/>
            </a:pPr>
            <a:r>
              <a:rPr lang="en-US" b="1" dirty="0"/>
              <a:t>Controlled Experiments</a:t>
            </a:r>
          </a:p>
          <a:p>
            <a:pPr marL="398463" lvl="1" indent="-342900"/>
            <a:r>
              <a:rPr lang="en-US" dirty="0"/>
              <a:t>A mockup application is made available to the users.</a:t>
            </a:r>
          </a:p>
          <a:p>
            <a:pPr marL="398463" lvl="1" indent="-342900"/>
            <a:r>
              <a:rPr lang="en-US" dirty="0"/>
              <a:t>Issue: User cannot be the real user.</a:t>
            </a:r>
          </a:p>
          <a:p>
            <a:pPr marL="55563" lvl="1" indent="0">
              <a:buNone/>
            </a:pPr>
            <a:r>
              <a:rPr lang="en-US" b="1" dirty="0"/>
              <a:t>Crowed Sourcing</a:t>
            </a:r>
          </a:p>
          <a:p>
            <a:pPr marL="398463" lvl="1" indent="-342900"/>
            <a:r>
              <a:rPr lang="en-US" dirty="0"/>
              <a:t>It asks people to volunteer to test and review answers by giving them compensations</a:t>
            </a:r>
          </a:p>
        </p:txBody>
      </p:sp>
    </p:spTree>
    <p:extLst>
      <p:ext uri="{BB962C8B-B14F-4D97-AF65-F5344CB8AC3E}">
        <p14:creationId xmlns:p14="http://schemas.microsoft.com/office/powerpoint/2010/main" val="6945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652018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400" b="1" dirty="0"/>
              <a:t>It has few important aspect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F30F46-5705-146A-9FF3-DC9B5081B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58878"/>
              </p:ext>
            </p:extLst>
          </p:nvPr>
        </p:nvGraphicFramePr>
        <p:xfrm>
          <a:off x="2276669" y="1739147"/>
          <a:ext cx="8210939" cy="504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90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Evaluation: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6807"/>
            <a:ext cx="10972800" cy="396438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400" b="1" dirty="0"/>
              <a:t>Rating Prediction</a:t>
            </a:r>
          </a:p>
          <a:p>
            <a:r>
              <a:rPr lang="en-US" sz="2400" dirty="0"/>
              <a:t>Goals is go to as near as to the true value</a:t>
            </a:r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C9F31-AD00-24EE-0CCA-B971B6E7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19" t="27755" r="12832" b="33197"/>
          <a:stretch/>
        </p:blipFill>
        <p:spPr>
          <a:xfrm>
            <a:off x="3415004" y="3144415"/>
            <a:ext cx="4711959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0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Evaluation: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6807"/>
            <a:ext cx="10972800" cy="396438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400" b="1" dirty="0"/>
              <a:t>Top N-Recommendation</a:t>
            </a:r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0574-70CD-A325-2AE0-DA6C881A4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11" t="21097" r="8929" b="18775"/>
          <a:stretch/>
        </p:blipFill>
        <p:spPr>
          <a:xfrm>
            <a:off x="3881535" y="2196348"/>
            <a:ext cx="3573624" cy="38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Evaluation: 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0031"/>
            <a:ext cx="10972800" cy="3964385"/>
          </a:xfrm>
        </p:spPr>
        <p:txBody>
          <a:bodyPr>
            <a:normAutofit/>
          </a:bodyPr>
          <a:lstStyle/>
          <a:p>
            <a:r>
              <a:rPr lang="en-US" sz="2400" dirty="0"/>
              <a:t>Data represents all the information available</a:t>
            </a:r>
          </a:p>
          <a:p>
            <a:r>
              <a:rPr lang="en-US" sz="2400" dirty="0"/>
              <a:t>Dataset is always represented by URM</a:t>
            </a:r>
          </a:p>
          <a:p>
            <a:r>
              <a:rPr lang="en-US" sz="2400" dirty="0"/>
              <a:t>We know very limited information of all ratings</a:t>
            </a:r>
          </a:p>
          <a:p>
            <a:r>
              <a:rPr lang="en-US" sz="2400" dirty="0"/>
              <a:t>Ratings are classified into part</a:t>
            </a:r>
          </a:p>
          <a:p>
            <a:pPr lvl="1"/>
            <a:r>
              <a:rPr lang="en-US" sz="2000" dirty="0"/>
              <a:t>Relevant</a:t>
            </a:r>
          </a:p>
          <a:p>
            <a:pPr lvl="1"/>
            <a:r>
              <a:rPr lang="en-US" sz="2000" dirty="0"/>
              <a:t>Non-relevant</a:t>
            </a:r>
          </a:p>
          <a:p>
            <a:r>
              <a:rPr lang="en-US" sz="2400" dirty="0"/>
              <a:t>Dataset also contains unknown ratings</a:t>
            </a:r>
          </a:p>
          <a:p>
            <a:pPr marL="5080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44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2"/>
            <a:ext cx="10972800" cy="1078696"/>
          </a:xfrm>
        </p:spPr>
        <p:txBody>
          <a:bodyPr>
            <a:normAutofit/>
          </a:bodyPr>
          <a:lstStyle/>
          <a:p>
            <a:r>
              <a:rPr lang="en-US" sz="2400" dirty="0"/>
              <a:t>Model=ƒ(URM)</a:t>
            </a:r>
          </a:p>
          <a:p>
            <a:r>
              <a:rPr lang="en-US" sz="2400" dirty="0"/>
              <a:t>Estimated Ratings = g(Model, user profile)</a:t>
            </a:r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0DF8E-B7CF-78A3-1D17-F50E1F4F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3" t="41088" r="10918" b="24135"/>
          <a:stretch/>
        </p:blipFill>
        <p:spPr>
          <a:xfrm>
            <a:off x="979713" y="3286203"/>
            <a:ext cx="9899780" cy="23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2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2"/>
            <a:ext cx="10972800" cy="1078696"/>
          </a:xfrm>
        </p:spPr>
        <p:txBody>
          <a:bodyPr>
            <a:normAutofit/>
          </a:bodyPr>
          <a:lstStyle/>
          <a:p>
            <a:r>
              <a:rPr lang="en-US" sz="2400" dirty="0"/>
              <a:t>Model=ƒ(URM)</a:t>
            </a:r>
          </a:p>
          <a:p>
            <a:r>
              <a:rPr lang="en-US" sz="2400" dirty="0"/>
              <a:t>Estimated Ratings = g(Model, user profile)</a:t>
            </a:r>
          </a:p>
          <a:p>
            <a:pPr marL="50800" indent="0">
              <a:buNone/>
            </a:pP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5317-E531-1A74-5E9D-2ED15EAD454C}"/>
              </a:ext>
            </a:extLst>
          </p:cNvPr>
          <p:cNvSpPr txBox="1">
            <a:spLocks/>
          </p:cNvSpPr>
          <p:nvPr/>
        </p:nvSpPr>
        <p:spPr>
          <a:xfrm>
            <a:off x="609600" y="3045437"/>
            <a:ext cx="10972800" cy="153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Example:</a:t>
            </a:r>
          </a:p>
          <a:p>
            <a:r>
              <a:rPr lang="en-US" sz="2400" kern="0" dirty="0"/>
              <a:t>Model = Top Gun is like The Avengers</a:t>
            </a:r>
          </a:p>
          <a:p>
            <a:r>
              <a:rPr lang="en-US" sz="2400" kern="0" dirty="0"/>
              <a:t>user profile = Timmy likes Top Gun</a:t>
            </a:r>
          </a:p>
          <a:p>
            <a:pPr marL="50800" indent="0">
              <a:buFont typeface="Noto Sans Symbols"/>
              <a:buNone/>
            </a:pPr>
            <a:endParaRPr lang="en-US" sz="2400" b="1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E626DE-5AA1-ED6C-4AAE-1DE683D58BC6}"/>
              </a:ext>
            </a:extLst>
          </p:cNvPr>
          <p:cNvSpPr txBox="1">
            <a:spLocks/>
          </p:cNvSpPr>
          <p:nvPr/>
        </p:nvSpPr>
        <p:spPr>
          <a:xfrm>
            <a:off x="609600" y="4581331"/>
            <a:ext cx="10972800" cy="107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Recommendation ↔ True opinion of the user</a:t>
            </a:r>
          </a:p>
          <a:p>
            <a:pPr marL="50800" indent="0">
              <a:buFont typeface="Noto Sans Symbols"/>
              <a:buNone/>
            </a:pPr>
            <a:endParaRPr 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159993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 (Hold Out of Rating)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1"/>
            <a:ext cx="10972800" cy="1535893"/>
          </a:xfrm>
        </p:spPr>
        <p:txBody>
          <a:bodyPr>
            <a:normAutofit/>
          </a:bodyPr>
          <a:lstStyle/>
          <a:p>
            <a:r>
              <a:rPr lang="en-US" sz="2400" dirty="0"/>
              <a:t>Model=(X)</a:t>
            </a:r>
          </a:p>
          <a:p>
            <a:r>
              <a:rPr lang="en-US" sz="2400" dirty="0"/>
              <a:t>Estimated Ratings = (Model, Y)</a:t>
            </a:r>
          </a:p>
          <a:p>
            <a:r>
              <a:rPr lang="en-US" sz="2400" dirty="0"/>
              <a:t>Estimated Ratings </a:t>
            </a:r>
            <a:r>
              <a:rPr lang="en-US" sz="2400" kern="0" dirty="0"/>
              <a:t>↔ Z</a:t>
            </a:r>
            <a:endParaRPr lang="en-US" sz="2400" dirty="0"/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97D0F-EFDD-6047-0A99-D6C50D2BE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" t="32109" r="78878" b="13469"/>
          <a:stretch/>
        </p:blipFill>
        <p:spPr>
          <a:xfrm>
            <a:off x="8341567" y="2146041"/>
            <a:ext cx="2453951" cy="37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92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 (Hold Out of Rating)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1"/>
            <a:ext cx="10972800" cy="1535893"/>
          </a:xfrm>
        </p:spPr>
        <p:txBody>
          <a:bodyPr>
            <a:normAutofit/>
          </a:bodyPr>
          <a:lstStyle/>
          <a:p>
            <a:r>
              <a:rPr lang="en-US" sz="2400" dirty="0"/>
              <a:t>Model=(X)</a:t>
            </a:r>
          </a:p>
          <a:p>
            <a:r>
              <a:rPr lang="en-US" sz="2400" dirty="0"/>
              <a:t>Estimated Ratings = (Model, Y)</a:t>
            </a:r>
          </a:p>
          <a:p>
            <a:r>
              <a:rPr lang="en-US" sz="2400" dirty="0"/>
              <a:t>Estimated Ratings </a:t>
            </a:r>
            <a:r>
              <a:rPr lang="en-US" sz="2400" kern="0" dirty="0"/>
              <a:t>↔ Z</a:t>
            </a:r>
            <a:endParaRPr lang="en-US" sz="2400" dirty="0"/>
          </a:p>
          <a:p>
            <a:pPr marL="50800" indent="0">
              <a:buNone/>
            </a:pPr>
            <a:endParaRPr lang="en-US" sz="2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E626DE-5AA1-ED6C-4AAE-1DE683D58BC6}"/>
              </a:ext>
            </a:extLst>
          </p:cNvPr>
          <p:cNvSpPr txBox="1">
            <a:spLocks/>
          </p:cNvSpPr>
          <p:nvPr/>
        </p:nvSpPr>
        <p:spPr>
          <a:xfrm>
            <a:off x="609600" y="4581331"/>
            <a:ext cx="10972800" cy="107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Z = testing (hidden ratings)</a:t>
            </a:r>
          </a:p>
          <a:p>
            <a:pPr marL="50800" indent="0">
              <a:buFont typeface="Noto Sans Symbols"/>
              <a:buNone/>
            </a:pPr>
            <a:endParaRPr lang="en-US" sz="2400" b="1" kern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725981-4A9F-1E9E-4CF7-212D784435EB}"/>
              </a:ext>
            </a:extLst>
          </p:cNvPr>
          <p:cNvGrpSpPr/>
          <p:nvPr/>
        </p:nvGrpSpPr>
        <p:grpSpPr>
          <a:xfrm>
            <a:off x="8313577" y="2146040"/>
            <a:ext cx="3268823" cy="3732245"/>
            <a:chOff x="8313577" y="2146040"/>
            <a:chExt cx="3268823" cy="3732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4CD0AB-1257-3D87-A739-37014A1C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2" t="31293" r="79031" b="14285"/>
            <a:stretch/>
          </p:blipFill>
          <p:spPr>
            <a:xfrm>
              <a:off x="8313577" y="2146040"/>
              <a:ext cx="2453951" cy="37322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2C3DFE-AD31-4C31-149E-8A3D69A0BA68}"/>
                </a:ext>
              </a:extLst>
            </p:cNvPr>
            <p:cNvSpPr txBox="1"/>
            <p:nvPr/>
          </p:nvSpPr>
          <p:spPr>
            <a:xfrm>
              <a:off x="11328141" y="3115527"/>
              <a:ext cx="25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504C0C-C58D-7FF8-38AB-B336AF6D04A1}"/>
                    </a:ext>
                  </a:extLst>
                </p14:cNvPr>
                <p14:cNvContentPartPr/>
                <p14:nvPr/>
              </p14:nvContentPartPr>
              <p14:xfrm>
                <a:off x="10776218" y="3449961"/>
                <a:ext cx="734760" cy="71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504C0C-C58D-7FF8-38AB-B336AF6D04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67578" y="3440961"/>
                  <a:ext cx="752400" cy="72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14:cNvPr>
              <p14:cNvContentPartPr/>
              <p14:nvPr/>
            </p14:nvContentPartPr>
            <p14:xfrm>
              <a:off x="11541578" y="467432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32578" y="466532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67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 (Hold Out of Rating)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1"/>
            <a:ext cx="10972800" cy="1535893"/>
          </a:xfrm>
        </p:spPr>
        <p:txBody>
          <a:bodyPr>
            <a:normAutofit/>
          </a:bodyPr>
          <a:lstStyle/>
          <a:p>
            <a:r>
              <a:rPr lang="en-US" sz="2400" dirty="0"/>
              <a:t>Model=(X)</a:t>
            </a:r>
          </a:p>
          <a:p>
            <a:r>
              <a:rPr lang="en-US" sz="2400" dirty="0"/>
              <a:t>Estimated Ratings = (Model, Y)</a:t>
            </a:r>
          </a:p>
          <a:p>
            <a:r>
              <a:rPr lang="en-US" sz="2400" dirty="0"/>
              <a:t>Estimated Ratings </a:t>
            </a:r>
            <a:r>
              <a:rPr lang="en-US" sz="2400" kern="0" dirty="0"/>
              <a:t>↔ Z</a:t>
            </a:r>
            <a:endParaRPr lang="en-US" sz="2400" dirty="0"/>
          </a:p>
          <a:p>
            <a:pPr marL="50800" indent="0">
              <a:buNone/>
            </a:pPr>
            <a:endParaRPr lang="en-US" sz="2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E626DE-5AA1-ED6C-4AAE-1DE683D58BC6}"/>
              </a:ext>
            </a:extLst>
          </p:cNvPr>
          <p:cNvSpPr txBox="1">
            <a:spLocks/>
          </p:cNvSpPr>
          <p:nvPr/>
        </p:nvSpPr>
        <p:spPr>
          <a:xfrm>
            <a:off x="609600" y="4581330"/>
            <a:ext cx="10972800" cy="202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Z = testing (hidden ratings)</a:t>
            </a:r>
            <a:endParaRPr lang="en-US" sz="2400" b="1" kern="0" dirty="0"/>
          </a:p>
          <a:p>
            <a:r>
              <a:rPr lang="en-US" sz="2400" kern="0" dirty="0"/>
              <a:t>X = training</a:t>
            </a:r>
          </a:p>
          <a:p>
            <a:r>
              <a:rPr lang="en-US" sz="2400" kern="0" dirty="0"/>
              <a:t>Y = testing ( user profile)</a:t>
            </a:r>
          </a:p>
          <a:p>
            <a:r>
              <a:rPr lang="en-US" sz="2400" kern="0" dirty="0"/>
              <a:t>Y belongs to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14:cNvPr>
              <p14:cNvContentPartPr/>
              <p14:nvPr/>
            </p14:nvContentPartPr>
            <p14:xfrm>
              <a:off x="11541578" y="467432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2578" y="466532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0D5C735-CA28-A891-F6AF-CD41CA6F5AAA}"/>
              </a:ext>
            </a:extLst>
          </p:cNvPr>
          <p:cNvGrpSpPr/>
          <p:nvPr/>
        </p:nvGrpSpPr>
        <p:grpSpPr>
          <a:xfrm>
            <a:off x="7412396" y="2146040"/>
            <a:ext cx="4170004" cy="3732245"/>
            <a:chOff x="7412396" y="2146040"/>
            <a:chExt cx="4170004" cy="373224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22063F8-A492-E121-A941-9185DCE504CA}"/>
                </a:ext>
              </a:extLst>
            </p:cNvPr>
            <p:cNvGrpSpPr/>
            <p:nvPr/>
          </p:nvGrpSpPr>
          <p:grpSpPr>
            <a:xfrm>
              <a:off x="7412397" y="2146040"/>
              <a:ext cx="4170003" cy="3732245"/>
              <a:chOff x="7412397" y="2146040"/>
              <a:chExt cx="4170003" cy="373224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6725981-4A9F-1E9E-4CF7-212D784435EB}"/>
                  </a:ext>
                </a:extLst>
              </p:cNvPr>
              <p:cNvGrpSpPr/>
              <p:nvPr/>
            </p:nvGrpSpPr>
            <p:grpSpPr>
              <a:xfrm>
                <a:off x="8313577" y="2146040"/>
                <a:ext cx="3268823" cy="3732245"/>
                <a:chOff x="8313577" y="2146040"/>
                <a:chExt cx="3268823" cy="373224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34CD0AB-1257-3D87-A739-37014A1CF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42" t="31293" r="79031" b="14285"/>
                <a:stretch/>
              </p:blipFill>
              <p:spPr>
                <a:xfrm>
                  <a:off x="8313577" y="2146040"/>
                  <a:ext cx="2453951" cy="3732245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2C3DFE-AD31-4C31-149E-8A3D69A0BA68}"/>
                    </a:ext>
                  </a:extLst>
                </p:cNvPr>
                <p:cNvSpPr txBox="1"/>
                <p:nvPr/>
              </p:nvSpPr>
              <p:spPr>
                <a:xfrm>
                  <a:off x="11328141" y="3115527"/>
                  <a:ext cx="2542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Z</a:t>
                  </a:r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8B504C0C-C58D-7FF8-38AB-B336AF6D04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76218" y="3449961"/>
                    <a:ext cx="734760" cy="71172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8B504C0C-C58D-7FF8-38AB-B336AF6D04A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0767578" y="3440961"/>
                      <a:ext cx="752400" cy="729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8CBE5E-7CB1-DEE2-A3ED-EEE68FA0FF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54" t="30886" r="79184" b="14692"/>
              <a:stretch/>
            </p:blipFill>
            <p:spPr>
              <a:xfrm>
                <a:off x="8375111" y="2146040"/>
                <a:ext cx="2360645" cy="373224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83B408-9B89-FFF2-FA89-9378E6233BFE}"/>
                  </a:ext>
                </a:extLst>
              </p:cNvPr>
              <p:cNvSpPr txBox="1"/>
              <p:nvPr/>
            </p:nvSpPr>
            <p:spPr>
              <a:xfrm>
                <a:off x="7412397" y="4012168"/>
                <a:ext cx="254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72FF2021-3200-9B39-9E8F-89AC56917B8F}"/>
                      </a:ext>
                    </a:extLst>
                  </p14:cNvPr>
                  <p14:cNvContentPartPr/>
                  <p14:nvPr/>
                </p14:nvContentPartPr>
                <p14:xfrm>
                  <a:off x="7621538" y="4401081"/>
                  <a:ext cx="1055880" cy="7916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72FF2021-3200-9B39-9E8F-89AC56917B8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612898" y="4392081"/>
                    <a:ext cx="1073520" cy="80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91CE4E9-69C3-D6C3-CDDA-ADFAD5017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42" t="31293" r="79031" b="14285"/>
            <a:stretch/>
          </p:blipFill>
          <p:spPr>
            <a:xfrm>
              <a:off x="8313576" y="2146040"/>
              <a:ext cx="2453951" cy="373224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74F584-F4F9-93EC-155E-A964CADBB1D4}"/>
                </a:ext>
              </a:extLst>
            </p:cNvPr>
            <p:cNvSpPr txBox="1"/>
            <p:nvPr/>
          </p:nvSpPr>
          <p:spPr>
            <a:xfrm>
              <a:off x="7412396" y="2884078"/>
              <a:ext cx="25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D7858-6E5D-232E-5AB0-30164A59C274}"/>
                </a:ext>
              </a:extLst>
            </p:cNvPr>
            <p:cNvGrpSpPr/>
            <p:nvPr/>
          </p:nvGrpSpPr>
          <p:grpSpPr>
            <a:xfrm>
              <a:off x="7660058" y="3173481"/>
              <a:ext cx="847800" cy="682920"/>
              <a:chOff x="7660058" y="3173481"/>
              <a:chExt cx="847800" cy="68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2F427412-2F41-8AC7-5C92-47D650ED20FD}"/>
                      </a:ext>
                    </a:extLst>
                  </p14:cNvPr>
                  <p14:cNvContentPartPr/>
                  <p14:nvPr/>
                </p14:nvContentPartPr>
                <p14:xfrm>
                  <a:off x="7678778" y="3200121"/>
                  <a:ext cx="829080" cy="6562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2F427412-2F41-8AC7-5C92-47D650ED20F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669778" y="3191121"/>
                    <a:ext cx="8467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F39A151-A07F-31E4-9258-75AEAC826888}"/>
                      </a:ext>
                    </a:extLst>
                  </p14:cNvPr>
                  <p14:cNvContentPartPr/>
                  <p14:nvPr/>
                </p14:nvContentPartPr>
                <p14:xfrm>
                  <a:off x="7660058" y="3200121"/>
                  <a:ext cx="360" cy="1206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F39A151-A07F-31E4-9258-75AEAC82688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651418" y="3191121"/>
                    <a:ext cx="1800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6B624F8-3E46-7462-A333-A2C2A614AB16}"/>
                      </a:ext>
                    </a:extLst>
                  </p14:cNvPr>
                  <p14:cNvContentPartPr/>
                  <p14:nvPr/>
                </p14:nvContentPartPr>
                <p14:xfrm>
                  <a:off x="7660058" y="3173481"/>
                  <a:ext cx="122760" cy="17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36B624F8-3E46-7462-A333-A2C2A614AB1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651418" y="3164841"/>
                    <a:ext cx="140400" cy="35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3497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A36D-E504-6D9C-A3CC-B869E527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52944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Taxonomy of Recommender Systems</a:t>
            </a:r>
          </a:p>
          <a:p>
            <a:r>
              <a:rPr lang="en-US" dirty="0"/>
              <a:t>Item-context Matrix</a:t>
            </a:r>
          </a:p>
          <a:p>
            <a:r>
              <a:rPr lang="en-US" dirty="0"/>
              <a:t>User-Rating Matrix</a:t>
            </a:r>
          </a:p>
          <a:p>
            <a:r>
              <a:rPr lang="en-US" dirty="0"/>
              <a:t>Inferring Preferences</a:t>
            </a:r>
          </a:p>
          <a:p>
            <a:r>
              <a:rPr lang="en-US" dirty="0"/>
              <a:t>Quality of Recommender Systems</a:t>
            </a:r>
          </a:p>
          <a:p>
            <a:r>
              <a:rPr lang="en-US" dirty="0"/>
              <a:t>Online and Offline Evaluation Techniques</a:t>
            </a:r>
          </a:p>
          <a:p>
            <a:r>
              <a:rPr lang="en-US" dirty="0"/>
              <a:t>Dataset Partitioning</a:t>
            </a:r>
          </a:p>
          <a:p>
            <a:r>
              <a:rPr lang="en-US" dirty="0"/>
              <a:t>Overfitting</a:t>
            </a:r>
          </a:p>
          <a:p>
            <a:r>
              <a:rPr lang="en-US" dirty="0"/>
              <a:t>Error Matrix</a:t>
            </a:r>
          </a:p>
          <a:p>
            <a:r>
              <a:rPr lang="en-US" dirty="0"/>
              <a:t>Content-based Filtering</a:t>
            </a:r>
          </a:p>
          <a:p>
            <a:r>
              <a:rPr lang="en-US" dirty="0"/>
              <a:t>Collaborative Filtering</a:t>
            </a:r>
          </a:p>
          <a:p>
            <a:r>
              <a:rPr lang="en-US" dirty="0"/>
              <a:t>User-based and Item-based Collaborative Filtering</a:t>
            </a:r>
          </a:p>
          <a:p>
            <a:r>
              <a:rPr lang="en-US" dirty="0"/>
              <a:t>Model-based and Memory-based Collaborative Filtering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Important Parameters in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A36D-E504-6D9C-A3CC-B869E527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3089"/>
            <a:ext cx="10972800" cy="729202"/>
          </a:xfrm>
        </p:spPr>
        <p:txBody>
          <a:bodyPr>
            <a:normAutofit/>
          </a:bodyPr>
          <a:lstStyle/>
          <a:p>
            <a:r>
              <a:rPr lang="en-US" dirty="0"/>
              <a:t>Bias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255D25-B251-EA5C-979F-9FFA9C0197F8}"/>
              </a:ext>
            </a:extLst>
          </p:cNvPr>
          <p:cNvSpPr txBox="1">
            <a:spLocks/>
          </p:cNvSpPr>
          <p:nvPr/>
        </p:nvSpPr>
        <p:spPr>
          <a:xfrm>
            <a:off x="609600" y="1862337"/>
            <a:ext cx="10972800" cy="72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Variance</a:t>
            </a:r>
          </a:p>
          <a:p>
            <a:endParaRPr lang="en-US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01A27E-6BE8-6514-AD6E-B9DB164F483B}"/>
              </a:ext>
            </a:extLst>
          </p:cNvPr>
          <p:cNvSpPr txBox="1">
            <a:spLocks/>
          </p:cNvSpPr>
          <p:nvPr/>
        </p:nvSpPr>
        <p:spPr>
          <a:xfrm>
            <a:off x="609600" y="2796702"/>
            <a:ext cx="10972800" cy="63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Overfitting</a:t>
            </a:r>
          </a:p>
          <a:p>
            <a:endParaRPr lang="en-US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946015-EF7E-2506-31FE-2DD79044FAC4}"/>
              </a:ext>
            </a:extLst>
          </p:cNvPr>
          <p:cNvSpPr txBox="1">
            <a:spLocks/>
          </p:cNvSpPr>
          <p:nvPr/>
        </p:nvSpPr>
        <p:spPr>
          <a:xfrm>
            <a:off x="609600" y="2317089"/>
            <a:ext cx="10972800" cy="63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Underfitting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8739E-8EB1-EBF7-9FB2-D080B2E5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19" y="3358159"/>
            <a:ext cx="5106423" cy="349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4E6FDF0-7CAC-1999-7A7A-EDF179BE8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 b="2115"/>
          <a:stretch/>
        </p:blipFill>
        <p:spPr bwMode="auto">
          <a:xfrm>
            <a:off x="6411460" y="1142548"/>
            <a:ext cx="5508625" cy="57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2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Quality Metrix in the Recommender Systems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072A17-DF40-6293-C3DB-E10E23078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682706"/>
              </p:ext>
            </p:extLst>
          </p:nvPr>
        </p:nvGraphicFramePr>
        <p:xfrm>
          <a:off x="609600" y="1754716"/>
          <a:ext cx="10972800" cy="4496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40;p1">
            <a:extLst>
              <a:ext uri="{FF2B5EF4-FFF2-40B4-BE49-F238E27FC236}">
                <a16:creationId xmlns:a16="http://schemas.microsoft.com/office/drawing/2014/main" id="{B67C9E0C-F715-7E9D-D7CD-07BC7399980B}"/>
              </a:ext>
            </a:extLst>
          </p:cNvPr>
          <p:cNvSpPr txBox="1"/>
          <p:nvPr/>
        </p:nvSpPr>
        <p:spPr>
          <a:xfrm>
            <a:off x="609600" y="5918267"/>
            <a:ext cx="9364200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Classification and Ranking Matrix will be discussed in Next Module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658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Error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87F52-6F3D-CEFC-03B2-6520601A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1" t="54014" r="56990" b="33605"/>
          <a:stretch/>
        </p:blipFill>
        <p:spPr>
          <a:xfrm>
            <a:off x="970383" y="1818457"/>
            <a:ext cx="4198775" cy="849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DDD4E8-72B9-D8DF-C782-775530C30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14" t="61905" r="10535" b="24762"/>
          <a:stretch/>
        </p:blipFill>
        <p:spPr>
          <a:xfrm>
            <a:off x="6848667" y="1818457"/>
            <a:ext cx="4273421" cy="914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A9EA2C-C877-4524-ABEE-5A1FCE804C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26" t="55374" r="26224" b="12109"/>
          <a:stretch/>
        </p:blipFill>
        <p:spPr>
          <a:xfrm>
            <a:off x="3293706" y="3587621"/>
            <a:ext cx="5943600" cy="22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29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Error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DC943-B292-E388-6633-100B28C1F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21" b="16054"/>
          <a:stretch/>
        </p:blipFill>
        <p:spPr>
          <a:xfrm>
            <a:off x="0" y="1735494"/>
            <a:ext cx="12192000" cy="41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1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66526"/>
            <a:ext cx="109728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Content-Based recommender system tries to guess the features or behavior of a user given the item’s features, he/she reacts positively to.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know which users like which genre, as a result, we can obtain features corresponding to that user, depending on how he/she reacts to movies of that genre.</a:t>
            </a:r>
          </a:p>
          <a:p>
            <a:r>
              <a:rPr lang="en-US" dirty="0"/>
              <a:t>Content-based filtering does not require other users' data during recommendations to one user.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7F4EF-00E6-324C-32C4-D6D2721A4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8" t="44309" r="32422" b="29160"/>
          <a:stretch/>
        </p:blipFill>
        <p:spPr>
          <a:xfrm>
            <a:off x="2789852" y="2519265"/>
            <a:ext cx="6298165" cy="18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0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Cons: Content-Based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 fontScale="92500"/>
          </a:bodyPr>
          <a:lstStyle/>
          <a:p>
            <a:pPr marL="50800" indent="0">
              <a:buNone/>
            </a:pPr>
            <a:r>
              <a:rPr lang="en-US" b="1" dirty="0"/>
              <a:t>Pros:</a:t>
            </a:r>
          </a:p>
          <a:p>
            <a:r>
              <a:rPr lang="en-US" dirty="0"/>
              <a:t>The model doesn't need any data about other users, since the recommendations are specific to this user. This makes it easier to scale to a large number of users</a:t>
            </a:r>
          </a:p>
          <a:p>
            <a:r>
              <a:rPr lang="en-US" dirty="0"/>
              <a:t>The model can capture the specific interests of a user, and can recommend niche items that very few other users are interested in.</a:t>
            </a:r>
          </a:p>
          <a:p>
            <a:pPr marL="50800" indent="0">
              <a:buNone/>
            </a:pPr>
            <a:r>
              <a:rPr lang="en-US" b="1" dirty="0"/>
              <a:t>Cons:</a:t>
            </a:r>
          </a:p>
          <a:p>
            <a:r>
              <a:rPr lang="en-US" dirty="0"/>
              <a:t>Since the feature representation of the items are hand-engineered to some extent, this technique requires a lot of domain knowledge. Therefore, the model can only be as good as the hand-engineered features.</a:t>
            </a:r>
          </a:p>
          <a:p>
            <a:r>
              <a:rPr lang="en-US" dirty="0"/>
              <a:t>The model can only make recommendations based on existing interests of the user. In other words, the model has limited ability to expand on the users' existing interests.</a:t>
            </a:r>
          </a:p>
        </p:txBody>
      </p:sp>
    </p:spTree>
    <p:extLst>
      <p:ext uri="{BB962C8B-B14F-4D97-AF65-F5344CB8AC3E}">
        <p14:creationId xmlns:p14="http://schemas.microsoft.com/office/powerpoint/2010/main" val="3650728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/>
          </a:bodyPr>
          <a:lstStyle/>
          <a:p>
            <a:r>
              <a:rPr lang="en-US" dirty="0"/>
              <a:t>Collaborative filtering filters information by using the interactions and data collected by the system from other users. </a:t>
            </a:r>
          </a:p>
          <a:p>
            <a:r>
              <a:rPr lang="en-US" dirty="0"/>
              <a:t>It’s based on the idea that people who agreed in their evaluation of certain items are likely to agree again in the future.</a:t>
            </a:r>
          </a:p>
          <a:p>
            <a:r>
              <a:rPr lang="en-US" dirty="0"/>
              <a:t>Most collaborative filtering systems apply the so-called similarity index-based technique.</a:t>
            </a:r>
          </a:p>
          <a:p>
            <a:r>
              <a:rPr lang="en-US" dirty="0"/>
              <a:t>Collaborative-filtering systems focus on the relationship between users and items.</a:t>
            </a:r>
          </a:p>
          <a:p>
            <a:r>
              <a:rPr lang="en-US" dirty="0"/>
              <a:t>The similarity of items is determined by the similarity of the ratings of those items by the users who have rated both items.</a:t>
            </a:r>
          </a:p>
        </p:txBody>
      </p:sp>
    </p:spTree>
    <p:extLst>
      <p:ext uri="{BB962C8B-B14F-4D97-AF65-F5344CB8AC3E}">
        <p14:creationId xmlns:p14="http://schemas.microsoft.com/office/powerpoint/2010/main" val="20389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/>
          </a:bodyPr>
          <a:lstStyle/>
          <a:p>
            <a:r>
              <a:rPr lang="en-US" dirty="0"/>
              <a:t>User-Based Collaborative Filtering is a technique used to predict the items that a user might like on the basis of ratings given to that item by the other users who have similar taste with that of the target user.</a:t>
            </a:r>
          </a:p>
          <a:p>
            <a:r>
              <a:rPr lang="en-US" dirty="0"/>
              <a:t>A specific application of this is the user-based Nearest Neighbor algorithm.</a:t>
            </a:r>
          </a:p>
          <a:p>
            <a:pPr marL="50800" indent="0">
              <a:buNone/>
            </a:pPr>
            <a:r>
              <a:rPr lang="en-US" dirty="0"/>
              <a:t>Steps to Compute it:</a:t>
            </a:r>
          </a:p>
          <a:p>
            <a:r>
              <a:rPr lang="en-US" dirty="0"/>
              <a:t>Finding the similarity of users to the target user U.</a:t>
            </a:r>
          </a:p>
          <a:p>
            <a:r>
              <a:rPr lang="en-US" dirty="0"/>
              <a:t>Prediction of missing rating of an item</a:t>
            </a:r>
          </a:p>
        </p:txBody>
      </p:sp>
    </p:spTree>
    <p:extLst>
      <p:ext uri="{BB962C8B-B14F-4D97-AF65-F5344CB8AC3E}">
        <p14:creationId xmlns:p14="http://schemas.microsoft.com/office/powerpoint/2010/main" val="120428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Easy to implement.</a:t>
            </a:r>
          </a:p>
          <a:p>
            <a:r>
              <a:rPr lang="en-US" dirty="0"/>
              <a:t>Context independent.</a:t>
            </a:r>
          </a:p>
          <a:p>
            <a:r>
              <a:rPr lang="en-US" dirty="0"/>
              <a:t>Compared to other techniques, such as content-based, it is more accurate.</a:t>
            </a:r>
          </a:p>
          <a:p>
            <a:pPr marL="50800" indent="0">
              <a:buNone/>
            </a:pPr>
            <a:r>
              <a:rPr lang="en-US" b="1" dirty="0"/>
              <a:t>Cons</a:t>
            </a:r>
          </a:p>
          <a:p>
            <a:r>
              <a:rPr lang="en-US" b="1" dirty="0"/>
              <a:t>Sparsity: </a:t>
            </a:r>
            <a:r>
              <a:rPr lang="en-US" dirty="0"/>
              <a:t>The percentage of people who rate items is really low.</a:t>
            </a:r>
          </a:p>
          <a:p>
            <a:r>
              <a:rPr lang="en-US" b="1" dirty="0"/>
              <a:t>Scalability: </a:t>
            </a:r>
            <a:r>
              <a:rPr lang="en-US" dirty="0"/>
              <a:t>The more K neighbors we consider (under a certain threshold), the better my classification should be. Nevertheless, the more users there are in the system, the greater the cost of finding the nearest K neighbors will be.</a:t>
            </a:r>
          </a:p>
          <a:p>
            <a:r>
              <a:rPr lang="en-US" b="1" dirty="0"/>
              <a:t>Cold-start: </a:t>
            </a:r>
            <a:r>
              <a:rPr lang="en-US" dirty="0"/>
              <a:t>New users will have no to little information about them to be compared with other users.</a:t>
            </a:r>
          </a:p>
          <a:p>
            <a:r>
              <a:rPr lang="en-US" b="1" dirty="0"/>
              <a:t>New item: </a:t>
            </a:r>
            <a:r>
              <a:rPr lang="en-US" dirty="0"/>
              <a:t>Just like the last point, new items will lack of ratings to create a solid ranking.</a:t>
            </a:r>
          </a:p>
        </p:txBody>
      </p:sp>
    </p:spTree>
    <p:extLst>
      <p:ext uri="{BB962C8B-B14F-4D97-AF65-F5344CB8AC3E}">
        <p14:creationId xmlns:p14="http://schemas.microsoft.com/office/powerpoint/2010/main" val="31128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Item-Based 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991"/>
            <a:ext cx="10972800" cy="5191474"/>
          </a:xfrm>
        </p:spPr>
        <p:txBody>
          <a:bodyPr>
            <a:normAutofit/>
          </a:bodyPr>
          <a:lstStyle/>
          <a:p>
            <a:r>
              <a:rPr lang="en-US" dirty="0"/>
              <a:t>It was first invented and used by Amazon in 1998. </a:t>
            </a:r>
          </a:p>
          <a:p>
            <a:r>
              <a:rPr lang="en-US" dirty="0"/>
              <a:t>Rather than matching the user to similar customers, item-to-item collaborative filtering matches each of the user’s purchased and rated items to similar items, then combines those similar items into a recommendation list.</a:t>
            </a:r>
          </a:p>
          <a:p>
            <a:pPr marL="50800" indent="0">
              <a:buNone/>
            </a:pPr>
            <a:r>
              <a:rPr lang="en-US" dirty="0"/>
              <a:t>Steps to Compute it:</a:t>
            </a:r>
          </a:p>
          <a:p>
            <a:r>
              <a:rPr lang="en-US" dirty="0"/>
              <a:t>Firstly, similarities between items are computed. </a:t>
            </a:r>
          </a:p>
          <a:p>
            <a:r>
              <a:rPr lang="en-US" dirty="0"/>
              <a:t>Secondly, based on the computed similarities, items similar to already consumed/rated are looked at and recommended accordingly.</a:t>
            </a:r>
          </a:p>
        </p:txBody>
      </p:sp>
    </p:spTree>
    <p:extLst>
      <p:ext uri="{BB962C8B-B14F-4D97-AF65-F5344CB8AC3E}">
        <p14:creationId xmlns:p14="http://schemas.microsoft.com/office/powerpoint/2010/main" val="86437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Taxonomy Recommender Systems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92C89ED-9427-470B-94A7-D35C4F2353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372204"/>
              </p:ext>
            </p:extLst>
          </p:nvPr>
        </p:nvGraphicFramePr>
        <p:xfrm>
          <a:off x="609600" y="1423930"/>
          <a:ext cx="10972800" cy="5275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77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991"/>
            <a:ext cx="10972800" cy="5191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Model-based collaborative filtering provides recommendations by developing a model from user ratings.</a:t>
            </a:r>
          </a:p>
          <a:p>
            <a:r>
              <a:rPr lang="en-US" dirty="0"/>
              <a:t>Model-based filtering can also use implicit information by observing the habits of users, such as music played, applications downloaded, websites visited, or books read.</a:t>
            </a:r>
          </a:p>
          <a:p>
            <a:r>
              <a:rPr lang="en-US" dirty="0"/>
              <a:t>To develop a model, there are two approaches that can be used, which are probability approach or rating prediction </a:t>
            </a:r>
          </a:p>
          <a:p>
            <a:r>
              <a:rPr lang="en-US" dirty="0"/>
              <a:t>The modeling process is conducted by machine learning techniques such as classification, clustering, and rule-based approach</a:t>
            </a:r>
          </a:p>
          <a:p>
            <a:r>
              <a:rPr lang="en-US" dirty="0"/>
              <a:t>However, model-based approach requires a great resource, such as time and memory, to develop the model and may lose information when using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6315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Memory-Based 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991"/>
            <a:ext cx="10972800" cy="5191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Memory-based collaborative filtering utilizes the entire user-item data to generate predictions.</a:t>
            </a:r>
          </a:p>
          <a:p>
            <a:r>
              <a:rPr lang="en-US" dirty="0"/>
              <a:t>The system uses statistical methods to search for a set of users who have similar transactions history to the active user.</a:t>
            </a:r>
          </a:p>
          <a:p>
            <a:r>
              <a:rPr lang="en-US" dirty="0"/>
              <a:t>This method is also called nearest-neighbor or user-based collaborative filtering.</a:t>
            </a:r>
          </a:p>
          <a:p>
            <a:pPr marL="50800" indent="0">
              <a:buNone/>
            </a:pPr>
            <a:r>
              <a:rPr lang="en-US" dirty="0"/>
              <a:t>Three processes can be applied on it</a:t>
            </a:r>
          </a:p>
          <a:p>
            <a:r>
              <a:rPr lang="en-US" dirty="0"/>
              <a:t>Choosing other users that are similar to a user</a:t>
            </a:r>
          </a:p>
          <a:p>
            <a:r>
              <a:rPr lang="en-US" dirty="0"/>
              <a:t>Predicting rating of the item </a:t>
            </a:r>
            <a:r>
              <a:rPr lang="en-US" dirty="0" err="1"/>
              <a:t>i</a:t>
            </a:r>
            <a:r>
              <a:rPr lang="en-US" dirty="0"/>
              <a:t> to a user by calculating the results of aggregating similar users</a:t>
            </a:r>
          </a:p>
          <a:p>
            <a:r>
              <a:rPr lang="en-US" dirty="0"/>
              <a:t>Providing recommendations based on the results predicted</a:t>
            </a:r>
          </a:p>
        </p:txBody>
      </p:sp>
    </p:spTree>
    <p:extLst>
      <p:ext uri="{BB962C8B-B14F-4D97-AF65-F5344CB8AC3E}">
        <p14:creationId xmlns:p14="http://schemas.microsoft.com/office/powerpoint/2010/main" val="368299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Item-Context Matrix (ICM)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5294450"/>
          </a:xfrm>
        </p:spPr>
        <p:txBody>
          <a:bodyPr>
            <a:normAutofit/>
          </a:bodyPr>
          <a:lstStyle/>
          <a:p>
            <a:r>
              <a:rPr lang="en-US" dirty="0"/>
              <a:t>One important input to a recommender system are the list of items and their attributes</a:t>
            </a:r>
          </a:p>
          <a:p>
            <a:r>
              <a:rPr lang="en-US" dirty="0"/>
              <a:t>ICM is used to describe such problems</a:t>
            </a:r>
          </a:p>
          <a:p>
            <a:r>
              <a:rPr lang="en-US" dirty="0"/>
              <a:t>Rows in the item content matrix represent items and columns represent attributes</a:t>
            </a:r>
          </a:p>
          <a:p>
            <a:r>
              <a:rPr lang="en-US" dirty="0"/>
              <a:t>The values in the item content matrix are in binary format, either zero or one</a:t>
            </a:r>
          </a:p>
          <a:p>
            <a:r>
              <a:rPr lang="en-US" dirty="0"/>
              <a:t>If an item contains a specific attribute, the corresponding value in the matrix will be set to one, zero, or otherwise</a:t>
            </a:r>
          </a:p>
          <a:p>
            <a:r>
              <a:rPr lang="en-US" dirty="0"/>
              <a:t>Let's have an Example</a:t>
            </a:r>
          </a:p>
        </p:txBody>
      </p:sp>
    </p:spTree>
    <p:extLst>
      <p:ext uri="{BB962C8B-B14F-4D97-AF65-F5344CB8AC3E}">
        <p14:creationId xmlns:p14="http://schemas.microsoft.com/office/powerpoint/2010/main" val="231394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Item-Context Matrix (ICM) - Example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CF56E6-185F-6FC6-A123-84FEB159E86B}"/>
              </a:ext>
            </a:extLst>
          </p:cNvPr>
          <p:cNvGrpSpPr/>
          <p:nvPr/>
        </p:nvGrpSpPr>
        <p:grpSpPr>
          <a:xfrm>
            <a:off x="90973" y="1890923"/>
            <a:ext cx="4191777" cy="4108661"/>
            <a:chOff x="1033366" y="1769625"/>
            <a:chExt cx="4191777" cy="41086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93CDF2-ADBA-2030-BE30-E617DC92D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841" t="35782" r="61735" b="13605"/>
            <a:stretch/>
          </p:blipFill>
          <p:spPr>
            <a:xfrm>
              <a:off x="2058955" y="2407298"/>
              <a:ext cx="2733869" cy="347098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DC6425-0695-4355-1F77-E408F04B0DB7}"/>
                </a:ext>
              </a:extLst>
            </p:cNvPr>
            <p:cNvSpPr txBox="1"/>
            <p:nvPr/>
          </p:nvSpPr>
          <p:spPr>
            <a:xfrm>
              <a:off x="1033366" y="4142792"/>
              <a:ext cx="1345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Item </a:t>
              </a:r>
              <a:r>
                <a:rPr kumimoji="0" lang="en-US" sz="2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FD767B-71F4-4E4F-87BF-0459CE3F374C}"/>
                </a:ext>
              </a:extLst>
            </p:cNvPr>
            <p:cNvSpPr txBox="1"/>
            <p:nvPr/>
          </p:nvSpPr>
          <p:spPr>
            <a:xfrm>
              <a:off x="3182517" y="1769625"/>
              <a:ext cx="20426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Attribute </a:t>
              </a: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a</a:t>
              </a:r>
              <a:endParaRPr lang="en-US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D95A87-FBD0-FD72-B591-F4E1D5F0E837}"/>
                    </a:ext>
                  </a:extLst>
                </p14:cNvPr>
                <p14:cNvContentPartPr/>
                <p14:nvPr/>
              </p14:nvContentPartPr>
              <p14:xfrm>
                <a:off x="3620138" y="2322801"/>
                <a:ext cx="358920" cy="174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D95A87-FBD0-FD72-B591-F4E1D5F0E83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1138" y="2314161"/>
                  <a:ext cx="376560" cy="17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BAF4E9-5126-6194-705A-DD229EF99B28}"/>
                    </a:ext>
                  </a:extLst>
                </p14:cNvPr>
                <p14:cNvContentPartPr/>
                <p14:nvPr/>
              </p14:nvContentPartPr>
              <p14:xfrm>
                <a:off x="1604858" y="4534281"/>
                <a:ext cx="1586880" cy="58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BAF4E9-5126-6194-705A-DD229EF99B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95858" y="4525281"/>
                  <a:ext cx="1604520" cy="60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7070E-84B7-F71D-FD52-CBCF7EF8635B}"/>
              </a:ext>
            </a:extLst>
          </p:cNvPr>
          <p:cNvGrpSpPr/>
          <p:nvPr/>
        </p:nvGrpSpPr>
        <p:grpSpPr>
          <a:xfrm>
            <a:off x="3891761" y="1920879"/>
            <a:ext cx="3994798" cy="4144019"/>
            <a:chOff x="3891761" y="1920879"/>
            <a:chExt cx="3994798" cy="41440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84BB66-10D6-80AD-C6FE-573EE3B3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841" t="35782" r="61735" b="13605"/>
            <a:stretch/>
          </p:blipFill>
          <p:spPr>
            <a:xfrm>
              <a:off x="4963748" y="2593910"/>
              <a:ext cx="2733869" cy="347098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2A286-88EF-64D1-FD4B-933355BDEE11}"/>
                </a:ext>
              </a:extLst>
            </p:cNvPr>
            <p:cNvSpPr txBox="1"/>
            <p:nvPr/>
          </p:nvSpPr>
          <p:spPr>
            <a:xfrm>
              <a:off x="5843933" y="1920879"/>
              <a:ext cx="20426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Tom Cruise</a:t>
              </a:r>
              <a:endParaRPr lang="en-US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3F59DE-014F-2D22-44AA-F39C6DBDEF02}"/>
                </a:ext>
              </a:extLst>
            </p:cNvPr>
            <p:cNvSpPr txBox="1"/>
            <p:nvPr/>
          </p:nvSpPr>
          <p:spPr>
            <a:xfrm>
              <a:off x="3891761" y="4094812"/>
              <a:ext cx="141217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Top Gun</a:t>
              </a:r>
            </a:p>
            <a:p>
              <a:r>
                <a:rPr lang="en-US" sz="2800" kern="0" dirty="0" err="1">
                  <a:solidFill>
                    <a:srgbClr val="000000"/>
                  </a:solidFill>
                  <a:latin typeface="Garamond"/>
                  <a:sym typeface="Garamond"/>
                </a:rPr>
                <a:t>Mavrick</a:t>
              </a:r>
              <a:endParaRPr lang="en-US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333A94-1D4A-3916-A882-06F7EDEEC548}"/>
                    </a:ext>
                  </a:extLst>
                </p14:cNvPr>
                <p14:cNvContentPartPr/>
                <p14:nvPr/>
              </p14:nvContentPartPr>
              <p14:xfrm>
                <a:off x="5487098" y="2472201"/>
                <a:ext cx="904320" cy="166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333A94-1D4A-3916-A882-06F7EDEEC5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78458" y="2463561"/>
                  <a:ext cx="921960" cy="16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18B234-DCE8-0F50-8CAF-4AE3D9765EDF}"/>
                    </a:ext>
                  </a:extLst>
                </p14:cNvPr>
                <p14:cNvContentPartPr/>
                <p14:nvPr/>
              </p14:nvContentPartPr>
              <p14:xfrm>
                <a:off x="4795898" y="4744881"/>
                <a:ext cx="1472400" cy="1060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18B234-DCE8-0F50-8CAF-4AE3D9765E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86898" y="4735881"/>
                  <a:ext cx="1490040" cy="10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192738-A935-9C02-5959-9D0C79389E49}"/>
              </a:ext>
            </a:extLst>
          </p:cNvPr>
          <p:cNvGrpSpPr/>
          <p:nvPr/>
        </p:nvGrpSpPr>
        <p:grpSpPr>
          <a:xfrm>
            <a:off x="7697617" y="2005266"/>
            <a:ext cx="4185555" cy="4015716"/>
            <a:chOff x="7697617" y="2005266"/>
            <a:chExt cx="4185555" cy="40157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DBD2FD4-161A-CC04-7604-2597CE6AE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510" t="35783" r="60664" b="13605"/>
            <a:stretch/>
          </p:blipFill>
          <p:spPr>
            <a:xfrm>
              <a:off x="8978284" y="2549994"/>
              <a:ext cx="2904888" cy="34709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61E83D-00C2-B8B8-02CC-288A40E51D9B}"/>
                </a:ext>
              </a:extLst>
            </p:cNvPr>
            <p:cNvSpPr txBox="1"/>
            <p:nvPr/>
          </p:nvSpPr>
          <p:spPr>
            <a:xfrm>
              <a:off x="9840546" y="2005266"/>
              <a:ext cx="20426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Stan Lee</a:t>
              </a:r>
              <a:endParaRPr lang="en-US" i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B0558F-B83D-DCD2-BE86-BA52A5BD91C8}"/>
                </a:ext>
              </a:extLst>
            </p:cNvPr>
            <p:cNvSpPr txBox="1"/>
            <p:nvPr/>
          </p:nvSpPr>
          <p:spPr>
            <a:xfrm>
              <a:off x="7697617" y="4525699"/>
              <a:ext cx="141217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The Avenger</a:t>
              </a:r>
              <a:endParaRPr lang="en-US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AC376B-61F9-4ADD-1C27-158CFEE418D9}"/>
                    </a:ext>
                  </a:extLst>
                </p14:cNvPr>
                <p14:cNvContentPartPr/>
                <p14:nvPr/>
              </p14:nvContentPartPr>
              <p14:xfrm>
                <a:off x="8480858" y="3890241"/>
                <a:ext cx="1717920" cy="625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AC376B-61F9-4ADD-1C27-158CFEE418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72218" y="3881601"/>
                  <a:ext cx="17355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0AA926-7C32-130E-F3FF-686C94F4C5C4}"/>
                    </a:ext>
                  </a:extLst>
                </p14:cNvPr>
                <p14:cNvContentPartPr/>
                <p14:nvPr/>
              </p14:nvContentPartPr>
              <p14:xfrm>
                <a:off x="10328378" y="2528361"/>
                <a:ext cx="571680" cy="181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C0AA926-7C32-130E-F3FF-686C94F4C5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9738" y="2519361"/>
                  <a:ext cx="589320" cy="18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751D29-6658-20A2-959C-7B270AB512FC}"/>
                  </a:ext>
                </a:extLst>
              </p14:cNvPr>
              <p14:cNvContentPartPr/>
              <p14:nvPr/>
            </p14:nvContentPartPr>
            <p14:xfrm>
              <a:off x="8266658" y="6148521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751D29-6658-20A2-959C-7B270AB512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8018" y="613988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2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User-Rating Matrix (URM)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23026-CF27-01E0-DEF4-32631D41D811}"/>
              </a:ext>
            </a:extLst>
          </p:cNvPr>
          <p:cNvGrpSpPr/>
          <p:nvPr/>
        </p:nvGrpSpPr>
        <p:grpSpPr>
          <a:xfrm>
            <a:off x="490147" y="1552535"/>
            <a:ext cx="4014496" cy="4036502"/>
            <a:chOff x="1798475" y="1655172"/>
            <a:chExt cx="4014496" cy="4036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40C224-72CE-8888-9C14-F4E5B046D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65" t="35918" r="61811" b="13606"/>
            <a:stretch/>
          </p:blipFill>
          <p:spPr>
            <a:xfrm>
              <a:off x="3079101" y="2230017"/>
              <a:ext cx="2733870" cy="34616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023A5C-9B3A-BA0B-31AA-36E3861AFF65}"/>
                </a:ext>
              </a:extLst>
            </p:cNvPr>
            <p:cNvSpPr txBox="1"/>
            <p:nvPr/>
          </p:nvSpPr>
          <p:spPr>
            <a:xfrm>
              <a:off x="1798475" y="4049486"/>
              <a:ext cx="1345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User </a:t>
              </a: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u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D47705-A36D-2F5D-8FF2-09BC2D5CEA41}"/>
                </a:ext>
              </a:extLst>
            </p:cNvPr>
            <p:cNvSpPr txBox="1"/>
            <p:nvPr/>
          </p:nvSpPr>
          <p:spPr>
            <a:xfrm>
              <a:off x="4446036" y="1655172"/>
              <a:ext cx="13226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Item </a:t>
              </a:r>
              <a:r>
                <a:rPr kumimoji="0" lang="en-US" sz="2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</a:t>
              </a:r>
              <a:endParaRPr 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01833E-5AD7-E404-1D1D-EA3472E61187}"/>
                    </a:ext>
                  </a:extLst>
                </p14:cNvPr>
                <p14:cNvContentPartPr/>
                <p14:nvPr/>
              </p14:nvContentPartPr>
              <p14:xfrm>
                <a:off x="4096418" y="1912401"/>
                <a:ext cx="186120" cy="55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01833E-5AD7-E404-1D1D-EA3472E6118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7778" y="1903761"/>
                  <a:ext cx="2037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999CA8-858D-9BBA-C160-F3ED33AEA7DF}"/>
                    </a:ext>
                  </a:extLst>
                </p14:cNvPr>
                <p14:cNvContentPartPr/>
                <p14:nvPr/>
              </p14:nvContentPartPr>
              <p14:xfrm>
                <a:off x="2882498" y="4245561"/>
                <a:ext cx="366120" cy="176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999CA8-858D-9BBA-C160-F3ED33AEA7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3858" y="4236921"/>
                  <a:ext cx="3837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E51739-AFCA-AF65-BD26-9CC38DD98616}"/>
              </a:ext>
            </a:extLst>
          </p:cNvPr>
          <p:cNvGrpSpPr/>
          <p:nvPr/>
        </p:nvGrpSpPr>
        <p:grpSpPr>
          <a:xfrm>
            <a:off x="4504643" y="1667071"/>
            <a:ext cx="3768891" cy="3921967"/>
            <a:chOff x="4504643" y="1667071"/>
            <a:chExt cx="3768891" cy="392196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1AE63B-AC2F-DD85-856B-C270DC646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039" t="35102" r="61429" b="13669"/>
            <a:stretch/>
          </p:blipFill>
          <p:spPr>
            <a:xfrm>
              <a:off x="5498933" y="2075755"/>
              <a:ext cx="2747089" cy="351328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DD7933-84EF-68E7-E909-CA8975875A5D}"/>
                </a:ext>
              </a:extLst>
            </p:cNvPr>
            <p:cNvSpPr txBox="1"/>
            <p:nvPr/>
          </p:nvSpPr>
          <p:spPr>
            <a:xfrm>
              <a:off x="4504643" y="3857046"/>
              <a:ext cx="1345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R=  </a:t>
              </a: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u</a:t>
              </a:r>
              <a:endParaRPr lang="en-US" i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1C8868-9E49-7BF4-55C1-6DCD161F86A7}"/>
                </a:ext>
              </a:extLst>
            </p:cNvPr>
            <p:cNvSpPr txBox="1"/>
            <p:nvPr/>
          </p:nvSpPr>
          <p:spPr>
            <a:xfrm>
              <a:off x="6950921" y="1667071"/>
              <a:ext cx="13226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i="1" kern="0" dirty="0" err="1">
                  <a:solidFill>
                    <a:srgbClr val="000000"/>
                  </a:solidFill>
                  <a:latin typeface="Garamond"/>
                  <a:sym typeface="Garamond"/>
                </a:rPr>
                <a:t>i</a:t>
              </a:r>
              <a:endParaRPr lang="en-US" i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A650E2A-3FBE-D284-DCDB-21E535BE252E}"/>
              </a:ext>
            </a:extLst>
          </p:cNvPr>
          <p:cNvSpPr txBox="1"/>
          <p:nvPr/>
        </p:nvSpPr>
        <p:spPr>
          <a:xfrm>
            <a:off x="2693239" y="6033765"/>
            <a:ext cx="6464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5 is the rating which user gave to the item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FB088-FB8F-4428-EFC1-39CEE9594C37}"/>
              </a:ext>
            </a:extLst>
          </p:cNvPr>
          <p:cNvSpPr txBox="1"/>
          <p:nvPr/>
        </p:nvSpPr>
        <p:spPr>
          <a:xfrm>
            <a:off x="8273534" y="2386398"/>
            <a:ext cx="3378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r</a:t>
            </a:r>
            <a:r>
              <a:rPr kumimoji="0" 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ui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 </a:t>
            </a:r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Є {0,1}←implicit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09176B-E190-F55D-E174-678999077950}"/>
              </a:ext>
            </a:extLst>
          </p:cNvPr>
          <p:cNvSpPr txBox="1"/>
          <p:nvPr/>
        </p:nvSpPr>
        <p:spPr>
          <a:xfrm>
            <a:off x="8273534" y="2888666"/>
            <a:ext cx="3535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r</a:t>
            </a:r>
            <a:r>
              <a:rPr kumimoji="0" 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ui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 </a:t>
            </a:r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Є {1,2,3,4,5}←explicit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71E6CE-AA42-EE22-AF21-C3431587F0F5}"/>
              </a:ext>
            </a:extLst>
          </p:cNvPr>
          <p:cNvSpPr txBox="1"/>
          <p:nvPr/>
        </p:nvSpPr>
        <p:spPr>
          <a:xfrm>
            <a:off x="8273534" y="3707724"/>
            <a:ext cx="3918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Typically, URM density &lt;0.01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%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E8E29F-9D09-4037-E4FA-E10D5DE89E65}"/>
              </a:ext>
            </a:extLst>
          </p:cNvPr>
          <p:cNvSpPr txBox="1"/>
          <p:nvPr/>
        </p:nvSpPr>
        <p:spPr>
          <a:xfrm>
            <a:off x="8246022" y="4235815"/>
            <a:ext cx="3918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kern="0" dirty="0">
                <a:solidFill>
                  <a:srgbClr val="FF0000"/>
                </a:solidFill>
                <a:latin typeface="Garamond"/>
                <a:sym typeface="Garamond"/>
              </a:rPr>
              <a:t>Netflix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, URM density ≈0.002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%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13BDAA-2F77-68A9-1AFA-4FBE54DF49CA}"/>
              </a:ext>
            </a:extLst>
          </p:cNvPr>
          <p:cNvSpPr txBox="1"/>
          <p:nvPr/>
        </p:nvSpPr>
        <p:spPr>
          <a:xfrm>
            <a:off x="8124825" y="4675671"/>
            <a:ext cx="4229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kern="0" dirty="0" err="1">
                <a:solidFill>
                  <a:srgbClr val="FF0000"/>
                </a:solidFill>
                <a:latin typeface="Garamond"/>
                <a:sym typeface="Garamond"/>
              </a:rPr>
              <a:t>MovieLens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, URM density ≈0.005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%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Inferring Preferences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726662"/>
          </a:xfrm>
        </p:spPr>
        <p:txBody>
          <a:bodyPr>
            <a:normAutofit/>
          </a:bodyPr>
          <a:lstStyle/>
          <a:p>
            <a:r>
              <a:rPr lang="en-US" dirty="0"/>
              <a:t>There are different ways to collect user opinion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3B039D-424C-1B9C-19C6-8EEC1936B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746396"/>
              </p:ext>
            </p:extLst>
          </p:nvPr>
        </p:nvGraphicFramePr>
        <p:xfrm>
          <a:off x="810208" y="2150841"/>
          <a:ext cx="10571584" cy="4240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497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Quality of Recommending System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99F68DF-6A60-061A-14AE-627260188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380214"/>
              </p:ext>
            </p:extLst>
          </p:nvPr>
        </p:nvGraphicFramePr>
        <p:xfrm>
          <a:off x="609600" y="1438039"/>
          <a:ext cx="10972800" cy="529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8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6141"/>
            <a:ext cx="10972800" cy="1399032"/>
          </a:xfrm>
        </p:spPr>
        <p:txBody>
          <a:bodyPr/>
          <a:lstStyle/>
          <a:p>
            <a:r>
              <a:rPr lang="en-US" dirty="0"/>
              <a:t>Evaluation Techniques for Recommender Systems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36750B-6624-AAB3-A4A0-4A1821922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397513"/>
              </p:ext>
            </p:extLst>
          </p:nvPr>
        </p:nvGraphicFramePr>
        <p:xfrm>
          <a:off x="740228" y="2425959"/>
          <a:ext cx="10972800" cy="32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6583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1491</Words>
  <Application>Microsoft Office PowerPoint</Application>
  <PresentationFormat>Widescreen</PresentationFormat>
  <Paragraphs>223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Garamond</vt:lpstr>
      <vt:lpstr>Noto Sans Symbols</vt:lpstr>
      <vt:lpstr>Times New Roman</vt:lpstr>
      <vt:lpstr>Thème Office</vt:lpstr>
      <vt:lpstr>PowerPoint Presentation</vt:lpstr>
      <vt:lpstr>Overview</vt:lpstr>
      <vt:lpstr>Taxonomy Recommender Systems</vt:lpstr>
      <vt:lpstr>Item-Context Matrix (ICM)</vt:lpstr>
      <vt:lpstr>Item-Context Matrix (ICM) - Example</vt:lpstr>
      <vt:lpstr>User-Rating Matrix (URM)</vt:lpstr>
      <vt:lpstr>Inferring Preferences</vt:lpstr>
      <vt:lpstr>Quality of Recommending System</vt:lpstr>
      <vt:lpstr>Evaluation Techniques for Recommender Systems</vt:lpstr>
      <vt:lpstr>Online Evaluation Techniques</vt:lpstr>
      <vt:lpstr>Offline Evaluation Techniques</vt:lpstr>
      <vt:lpstr>Offline Evaluation: Task</vt:lpstr>
      <vt:lpstr>Offline Evaluation: Task</vt:lpstr>
      <vt:lpstr>Offline Evaluation: Data</vt:lpstr>
      <vt:lpstr>Data Partitioning</vt:lpstr>
      <vt:lpstr>Data Partitioning</vt:lpstr>
      <vt:lpstr>Data Partitioning (Hold Out of Rating)</vt:lpstr>
      <vt:lpstr>Data Partitioning (Hold Out of Rating)</vt:lpstr>
      <vt:lpstr>Data Partitioning (Hold Out of Rating)</vt:lpstr>
      <vt:lpstr>Important Parameters in Recommender Systems</vt:lpstr>
      <vt:lpstr>Quality Metrix in the Recommender Systems</vt:lpstr>
      <vt:lpstr>Error Matrix</vt:lpstr>
      <vt:lpstr>Error Matrix</vt:lpstr>
      <vt:lpstr>Content-Based Filtering</vt:lpstr>
      <vt:lpstr>Pros &amp; Cons: Content-Based Filtering</vt:lpstr>
      <vt:lpstr>Collaborative Filtering</vt:lpstr>
      <vt:lpstr>User-Based Collaborative Filtering</vt:lpstr>
      <vt:lpstr>User-Based Collaborative Filtering</vt:lpstr>
      <vt:lpstr>Item-Based Collaborative Filtering </vt:lpstr>
      <vt:lpstr>Model-Based Collaborative Filtering </vt:lpstr>
      <vt:lpstr>Memory-Based Collaborative Filtering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Sehrish Aqeel</dc:creator>
  <cp:lastModifiedBy>FA19-REE-016</cp:lastModifiedBy>
  <cp:revision>314</cp:revision>
  <dcterms:created xsi:type="dcterms:W3CDTF">2022-06-22T08:29:07Z</dcterms:created>
  <dcterms:modified xsi:type="dcterms:W3CDTF">2022-10-04T09:39:46Z</dcterms:modified>
</cp:coreProperties>
</file>